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41" r:id="rId5"/>
    <p:sldMasterId id="2147483771" r:id="rId6"/>
  </p:sldMasterIdLst>
  <p:notesMasterIdLst>
    <p:notesMasterId r:id="rId19"/>
  </p:notesMasterIdLst>
  <p:sldIdLst>
    <p:sldId id="329" r:id="rId7"/>
    <p:sldId id="330" r:id="rId8"/>
    <p:sldId id="316" r:id="rId9"/>
    <p:sldId id="321" r:id="rId10"/>
    <p:sldId id="324" r:id="rId11"/>
    <p:sldId id="325" r:id="rId12"/>
    <p:sldId id="326" r:id="rId13"/>
    <p:sldId id="318" r:id="rId14"/>
    <p:sldId id="314" r:id="rId15"/>
    <p:sldId id="320" r:id="rId16"/>
    <p:sldId id="327"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597" userDrawn="1">
          <p15:clr>
            <a:srgbClr val="A4A3A4"/>
          </p15:clr>
        </p15:guide>
        <p15:guide id="3" orient="horz" pos="958" userDrawn="1">
          <p15:clr>
            <a:srgbClr val="A4A3A4"/>
          </p15:clr>
        </p15:guide>
        <p15:guide id="4" orient="horz" pos="4020" userDrawn="1">
          <p15:clr>
            <a:srgbClr val="A4A3A4"/>
          </p15:clr>
        </p15:guide>
        <p15:guide id="5" pos="7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92617-C699-45D9-9C83-103B7BA62FF7}" v="13" dt="2023-05-03T10:08:43.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36" autoAdjust="0"/>
    <p:restoredTop sz="55983" autoAdjust="0"/>
  </p:normalViewPr>
  <p:slideViewPr>
    <p:cSldViewPr snapToGrid="0" showGuides="1">
      <p:cViewPr varScale="1">
        <p:scale>
          <a:sx n="40" d="100"/>
          <a:sy n="40" d="100"/>
        </p:scale>
        <p:origin x="1886" y="34"/>
      </p:cViewPr>
      <p:guideLst>
        <p:guide orient="horz" pos="572"/>
        <p:guide pos="597"/>
        <p:guide orient="horz" pos="958"/>
        <p:guide orient="horz" pos="4020"/>
        <p:guide pos="756"/>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Adank" userId="61cc776e-46d6-4b8e-b8fc-5476467afa6a" providerId="ADAL" clId="{0BE92617-C699-45D9-9C83-103B7BA62FF7}"/>
    <pc:docChg chg="undo custSel delSld modSld sldOrd">
      <pc:chgData name="Marieke Adank" userId="61cc776e-46d6-4b8e-b8fc-5476467afa6a" providerId="ADAL" clId="{0BE92617-C699-45D9-9C83-103B7BA62FF7}" dt="2023-05-03T10:09:01.158" v="1969" actId="1036"/>
      <pc:docMkLst>
        <pc:docMk/>
      </pc:docMkLst>
      <pc:sldChg chg="modSp mod">
        <pc:chgData name="Marieke Adank" userId="61cc776e-46d6-4b8e-b8fc-5476467afa6a" providerId="ADAL" clId="{0BE92617-C699-45D9-9C83-103B7BA62FF7}" dt="2023-05-03T10:07:38.066" v="1953" actId="27636"/>
        <pc:sldMkLst>
          <pc:docMk/>
          <pc:sldMk cId="3377922425" sldId="314"/>
        </pc:sldMkLst>
        <pc:spChg chg="mod">
          <ac:chgData name="Marieke Adank" userId="61cc776e-46d6-4b8e-b8fc-5476467afa6a" providerId="ADAL" clId="{0BE92617-C699-45D9-9C83-103B7BA62FF7}" dt="2023-05-03T09:57:06.696" v="1708" actId="6549"/>
          <ac:spMkLst>
            <pc:docMk/>
            <pc:sldMk cId="3377922425" sldId="314"/>
            <ac:spMk id="3" creationId="{9634CBD8-1ECF-3E3B-C752-36AEF5085013}"/>
          </ac:spMkLst>
        </pc:spChg>
        <pc:spChg chg="mod">
          <ac:chgData name="Marieke Adank" userId="61cc776e-46d6-4b8e-b8fc-5476467afa6a" providerId="ADAL" clId="{0BE92617-C699-45D9-9C83-103B7BA62FF7}" dt="2023-05-03T10:07:38.066" v="1953" actId="27636"/>
          <ac:spMkLst>
            <pc:docMk/>
            <pc:sldMk cId="3377922425" sldId="314"/>
            <ac:spMk id="4" creationId="{4E173120-04F2-5D8E-1CBF-BD216D0473E2}"/>
          </ac:spMkLst>
        </pc:spChg>
      </pc:sldChg>
      <pc:sldChg chg="modSp mod modNotesTx">
        <pc:chgData name="Marieke Adank" userId="61cc776e-46d6-4b8e-b8fc-5476467afa6a" providerId="ADAL" clId="{0BE92617-C699-45D9-9C83-103B7BA62FF7}" dt="2023-05-03T09:53:49.611" v="1669" actId="20577"/>
        <pc:sldMkLst>
          <pc:docMk/>
          <pc:sldMk cId="479772451" sldId="316"/>
        </pc:sldMkLst>
        <pc:spChg chg="mod">
          <ac:chgData name="Marieke Adank" userId="61cc776e-46d6-4b8e-b8fc-5476467afa6a" providerId="ADAL" clId="{0BE92617-C699-45D9-9C83-103B7BA62FF7}" dt="2023-05-03T09:53:49.611" v="1669" actId="20577"/>
          <ac:spMkLst>
            <pc:docMk/>
            <pc:sldMk cId="479772451" sldId="316"/>
            <ac:spMk id="4" creationId="{F6783D75-8959-27EA-7514-B025F9A0A70A}"/>
          </ac:spMkLst>
        </pc:spChg>
      </pc:sldChg>
      <pc:sldChg chg="modSp mod ord">
        <pc:chgData name="Marieke Adank" userId="61cc776e-46d6-4b8e-b8fc-5476467afa6a" providerId="ADAL" clId="{0BE92617-C699-45D9-9C83-103B7BA62FF7}" dt="2023-05-03T10:04:29.871" v="1947" actId="6549"/>
        <pc:sldMkLst>
          <pc:docMk/>
          <pc:sldMk cId="563993502" sldId="318"/>
        </pc:sldMkLst>
        <pc:spChg chg="mod">
          <ac:chgData name="Marieke Adank" userId="61cc776e-46d6-4b8e-b8fc-5476467afa6a" providerId="ADAL" clId="{0BE92617-C699-45D9-9C83-103B7BA62FF7}" dt="2023-05-03T10:04:29.871" v="1947" actId="6549"/>
          <ac:spMkLst>
            <pc:docMk/>
            <pc:sldMk cId="563993502" sldId="318"/>
            <ac:spMk id="4" creationId="{D0711C73-07B2-FA89-90C5-EF587B25088F}"/>
          </ac:spMkLst>
        </pc:spChg>
      </pc:sldChg>
      <pc:sldChg chg="modNotesTx">
        <pc:chgData name="Marieke Adank" userId="61cc776e-46d6-4b8e-b8fc-5476467afa6a" providerId="ADAL" clId="{0BE92617-C699-45D9-9C83-103B7BA62FF7}" dt="2023-05-03T09:48:34.955" v="1502" actId="5793"/>
        <pc:sldMkLst>
          <pc:docMk/>
          <pc:sldMk cId="2842200744" sldId="320"/>
        </pc:sldMkLst>
      </pc:sldChg>
      <pc:sldChg chg="modNotesTx">
        <pc:chgData name="Marieke Adank" userId="61cc776e-46d6-4b8e-b8fc-5476467afa6a" providerId="ADAL" clId="{0BE92617-C699-45D9-9C83-103B7BA62FF7}" dt="2023-05-03T10:00:45.172" v="1904" actId="20577"/>
        <pc:sldMkLst>
          <pc:docMk/>
          <pc:sldMk cId="1303871440" sldId="321"/>
        </pc:sldMkLst>
      </pc:sldChg>
      <pc:sldChg chg="addSp modSp mod">
        <pc:chgData name="Marieke Adank" userId="61cc776e-46d6-4b8e-b8fc-5476467afa6a" providerId="ADAL" clId="{0BE92617-C699-45D9-9C83-103B7BA62FF7}" dt="2023-05-03T10:09:01.158" v="1969" actId="1036"/>
        <pc:sldMkLst>
          <pc:docMk/>
          <pc:sldMk cId="1553718123" sldId="325"/>
        </pc:sldMkLst>
        <pc:spChg chg="mod">
          <ac:chgData name="Marieke Adank" userId="61cc776e-46d6-4b8e-b8fc-5476467afa6a" providerId="ADAL" clId="{0BE92617-C699-45D9-9C83-103B7BA62FF7}" dt="2023-05-03T10:08:27.858" v="1958" actId="1076"/>
          <ac:spMkLst>
            <pc:docMk/>
            <pc:sldMk cId="1553718123" sldId="325"/>
            <ac:spMk id="11" creationId="{5BB352E8-DE48-A955-BA6F-90EE2B93F0A6}"/>
          </ac:spMkLst>
        </pc:spChg>
        <pc:grpChg chg="mod">
          <ac:chgData name="Marieke Adank" userId="61cc776e-46d6-4b8e-b8fc-5476467afa6a" providerId="ADAL" clId="{0BE92617-C699-45D9-9C83-103B7BA62FF7}" dt="2023-05-03T10:09:01.158" v="1969" actId="1036"/>
          <ac:grpSpMkLst>
            <pc:docMk/>
            <pc:sldMk cId="1553718123" sldId="325"/>
            <ac:grpSpMk id="7" creationId="{7DA47C5D-3E86-3FBA-0AD3-BA117532B1F4}"/>
          </ac:grpSpMkLst>
        </pc:grpChg>
        <pc:graphicFrameChg chg="add mod ord">
          <ac:chgData name="Marieke Adank" userId="61cc776e-46d6-4b8e-b8fc-5476467afa6a" providerId="ADAL" clId="{0BE92617-C699-45D9-9C83-103B7BA62FF7}" dt="2023-05-03T10:08:43.043" v="1959"/>
          <ac:graphicFrameMkLst>
            <pc:docMk/>
            <pc:sldMk cId="1553718123" sldId="325"/>
            <ac:graphicFrameMk id="2" creationId="{C114A715-D777-BBCA-E546-FAB4F0E7A5FE}"/>
          </ac:graphicFrameMkLst>
        </pc:graphicFrameChg>
      </pc:sldChg>
      <pc:sldChg chg="modNotesTx">
        <pc:chgData name="Marieke Adank" userId="61cc776e-46d6-4b8e-b8fc-5476467afa6a" providerId="ADAL" clId="{0BE92617-C699-45D9-9C83-103B7BA62FF7}" dt="2023-05-03T09:48:07.114" v="1501" actId="20577"/>
        <pc:sldMkLst>
          <pc:docMk/>
          <pc:sldMk cId="623910147" sldId="326"/>
        </pc:sldMkLst>
      </pc:sldChg>
      <pc:sldChg chg="del">
        <pc:chgData name="Marieke Adank" userId="61cc776e-46d6-4b8e-b8fc-5476467afa6a" providerId="ADAL" clId="{0BE92617-C699-45D9-9C83-103B7BA62FF7}" dt="2023-05-03T09:46:55.966" v="1186" actId="47"/>
        <pc:sldMkLst>
          <pc:docMk/>
          <pc:sldMk cId="2394296684" sldId="3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ircwash.sharepoint.com/sites/Projects2021/Shared%20Documents/E22.11%20UNICEF%20Systems%20Strengthening%20Services%20TWU/Outputs/Business%20plan%20support/Alem%20Gebeya/2nd%20business%20plan%20workshop/Alem%20Gebeya%20-%20strategic%20directions%20-%20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35952396775414"/>
          <c:y val="9.4494646632607759E-2"/>
          <c:w val="0.70313162742115221"/>
          <c:h val="0.40351620204787564"/>
        </c:manualLayout>
      </c:layout>
      <c:barChart>
        <c:barDir val="col"/>
        <c:grouping val="stacked"/>
        <c:varyColors val="0"/>
        <c:ser>
          <c:idx val="0"/>
          <c:order val="0"/>
          <c:tx>
            <c:strRef>
              <c:f>'[Alem Gebeya - strategic directions - 2nd workshop tool.xlsx]expenditure and revenues '!$A$182</c:f>
              <c:strCache>
                <c:ptCount val="1"/>
                <c:pt idx="0">
                  <c:v>OpEx</c:v>
                </c:pt>
              </c:strCache>
            </c:strRef>
          </c:tx>
          <c:spPr>
            <a:solidFill>
              <a:srgbClr val="9D63E3"/>
            </a:solidFill>
            <a:ln>
              <a:noFill/>
            </a:ln>
            <a:effectLst/>
          </c:spPr>
          <c:invertIfNegative val="0"/>
          <c:cat>
            <c:multiLvlStrRef>
              <c:f>'[Alem Gebeya - strategic directions - 2nd workshop tool.xlsx]expenditure and revenues '!$D$180:$U$181</c:f>
              <c:multiLvlStrCache>
                <c:ptCount val="18"/>
                <c:lvl>
                  <c:pt idx="0">
                    <c:v>Expenditure</c:v>
                  </c:pt>
                  <c:pt idx="1">
                    <c:v>Revenues</c:v>
                  </c:pt>
                  <c:pt idx="2">
                    <c:v>Expenditure</c:v>
                  </c:pt>
                  <c:pt idx="3">
                    <c:v>Revenues</c:v>
                  </c:pt>
                  <c:pt idx="4">
                    <c:v>Expenditure</c:v>
                  </c:pt>
                  <c:pt idx="5">
                    <c:v>Revenues</c:v>
                  </c:pt>
                  <c:pt idx="6">
                    <c:v>Expenditure</c:v>
                  </c:pt>
                  <c:pt idx="7">
                    <c:v>Revenues</c:v>
                  </c:pt>
                  <c:pt idx="8">
                    <c:v>Expenditure</c:v>
                  </c:pt>
                  <c:pt idx="9">
                    <c:v>Revenues</c:v>
                  </c:pt>
                  <c:pt idx="10">
                    <c:v>Expenditure</c:v>
                  </c:pt>
                  <c:pt idx="11">
                    <c:v>Revenues</c:v>
                  </c:pt>
                  <c:pt idx="12">
                    <c:v>Expenditure</c:v>
                  </c:pt>
                  <c:pt idx="13">
                    <c:v>Revenues</c:v>
                  </c:pt>
                  <c:pt idx="14">
                    <c:v>Expenditure</c:v>
                  </c:pt>
                  <c:pt idx="15">
                    <c:v>Revenues</c:v>
                  </c:pt>
                  <c:pt idx="16">
                    <c:v>Expenditure</c:v>
                  </c:pt>
                  <c:pt idx="17">
                    <c:v>Revenues</c:v>
                  </c:pt>
                </c:lvl>
                <c:lvl>
                  <c:pt idx="0">
                    <c:v>2022</c:v>
                  </c:pt>
                  <c:pt idx="2">
                    <c:v>2023</c:v>
                  </c:pt>
                  <c:pt idx="4">
                    <c:v>2024</c:v>
                  </c:pt>
                  <c:pt idx="6">
                    <c:v>2025</c:v>
                  </c:pt>
                  <c:pt idx="8">
                    <c:v>2026</c:v>
                  </c:pt>
                  <c:pt idx="10">
                    <c:v>2027</c:v>
                  </c:pt>
                  <c:pt idx="12">
                    <c:v>2028</c:v>
                  </c:pt>
                  <c:pt idx="14">
                    <c:v>2029</c:v>
                  </c:pt>
                  <c:pt idx="16">
                    <c:v>2030</c:v>
                  </c:pt>
                </c:lvl>
              </c:multiLvlStrCache>
            </c:multiLvlStrRef>
          </c:cat>
          <c:val>
            <c:numRef>
              <c:f>'[Alem Gebeya - strategic directions - 2nd workshop tool.xlsx]expenditure and revenues '!$D$182:$U$182</c:f>
              <c:numCache>
                <c:formatCode>General</c:formatCode>
                <c:ptCount val="18"/>
                <c:pt idx="0" formatCode="_ * #,##0_ ;_ * \-#,##0_ ;_ * &quot;-&quot;??_ ;_ @_ ">
                  <c:v>98379.337873696015</c:v>
                </c:pt>
                <c:pt idx="2" formatCode="_ * #,##0_ ;_ * \-#,##0_ ;_ * &quot;-&quot;??_ ;_ @_ ">
                  <c:v>133026.90396987164</c:v>
                </c:pt>
                <c:pt idx="4" formatCode="_ * #,##0_ ;_ * \-#,##0_ ;_ * &quot;-&quot;??_ ;_ @_ ">
                  <c:v>146238.87131434176</c:v>
                </c:pt>
                <c:pt idx="6" formatCode="_ * #,##0_ ;_ * \-#,##0_ ;_ * &quot;-&quot;??_ ;_ @_ ">
                  <c:v>148191.2707635015</c:v>
                </c:pt>
                <c:pt idx="8" formatCode="_ * #,##0_ ;_ * \-#,##0_ ;_ * &quot;-&quot;??_ ;_ @_ ">
                  <c:v>154877.97772631815</c:v>
                </c:pt>
                <c:pt idx="10" formatCode="_ * #,##0_ ;_ * \-#,##0_ ;_ * &quot;-&quot;??_ ;_ @_ ">
                  <c:v>160928.44282553939</c:v>
                </c:pt>
                <c:pt idx="12" formatCode="_ * #,##0_ ;_ * \-#,##0_ ;_ * &quot;-&quot;??_ ;_ @_ ">
                  <c:v>168335.81049243847</c:v>
                </c:pt>
                <c:pt idx="14" formatCode="_ * #,##0_ ;_ * \-#,##0_ ;_ * &quot;-&quot;??_ ;_ @_ ">
                  <c:v>173827.993689772</c:v>
                </c:pt>
                <c:pt idx="16" formatCode="_ * #,##0_ ;_ * \-#,##0_ ;_ * &quot;-&quot;??_ ;_ @_ ">
                  <c:v>179599.62209590577</c:v>
                </c:pt>
              </c:numCache>
            </c:numRef>
          </c:val>
          <c:extLst>
            <c:ext xmlns:c16="http://schemas.microsoft.com/office/drawing/2014/chart" uri="{C3380CC4-5D6E-409C-BE32-E72D297353CC}">
              <c16:uniqueId val="{00000000-0A3D-451D-9381-A83F211E8C80}"/>
            </c:ext>
          </c:extLst>
        </c:ser>
        <c:ser>
          <c:idx val="1"/>
          <c:order val="1"/>
          <c:tx>
            <c:strRef>
              <c:f>'[Alem Gebeya - strategic directions - 2nd workshop tool.xlsx]expenditure and revenues '!$A$183</c:f>
              <c:strCache>
                <c:ptCount val="1"/>
                <c:pt idx="0">
                  <c:v>CapEx to be covered from tariffs</c:v>
                </c:pt>
              </c:strCache>
            </c:strRef>
          </c:tx>
          <c:spPr>
            <a:solidFill>
              <a:srgbClr val="00A79D"/>
            </a:solidFill>
            <a:ln>
              <a:noFill/>
            </a:ln>
            <a:effectLst/>
          </c:spPr>
          <c:invertIfNegative val="0"/>
          <c:cat>
            <c:multiLvlStrRef>
              <c:f>'[Alem Gebeya - strategic directions - 2nd workshop tool.xlsx]expenditure and revenues '!$D$180:$U$181</c:f>
              <c:multiLvlStrCache>
                <c:ptCount val="18"/>
                <c:lvl>
                  <c:pt idx="0">
                    <c:v>Expenditure</c:v>
                  </c:pt>
                  <c:pt idx="1">
                    <c:v>Revenues</c:v>
                  </c:pt>
                  <c:pt idx="2">
                    <c:v>Expenditure</c:v>
                  </c:pt>
                  <c:pt idx="3">
                    <c:v>Revenues</c:v>
                  </c:pt>
                  <c:pt idx="4">
                    <c:v>Expenditure</c:v>
                  </c:pt>
                  <c:pt idx="5">
                    <c:v>Revenues</c:v>
                  </c:pt>
                  <c:pt idx="6">
                    <c:v>Expenditure</c:v>
                  </c:pt>
                  <c:pt idx="7">
                    <c:v>Revenues</c:v>
                  </c:pt>
                  <c:pt idx="8">
                    <c:v>Expenditure</c:v>
                  </c:pt>
                  <c:pt idx="9">
                    <c:v>Revenues</c:v>
                  </c:pt>
                  <c:pt idx="10">
                    <c:v>Expenditure</c:v>
                  </c:pt>
                  <c:pt idx="11">
                    <c:v>Revenues</c:v>
                  </c:pt>
                  <c:pt idx="12">
                    <c:v>Expenditure</c:v>
                  </c:pt>
                  <c:pt idx="13">
                    <c:v>Revenues</c:v>
                  </c:pt>
                  <c:pt idx="14">
                    <c:v>Expenditure</c:v>
                  </c:pt>
                  <c:pt idx="15">
                    <c:v>Revenues</c:v>
                  </c:pt>
                  <c:pt idx="16">
                    <c:v>Expenditure</c:v>
                  </c:pt>
                  <c:pt idx="17">
                    <c:v>Revenues</c:v>
                  </c:pt>
                </c:lvl>
                <c:lvl>
                  <c:pt idx="0">
                    <c:v>2022</c:v>
                  </c:pt>
                  <c:pt idx="2">
                    <c:v>2023</c:v>
                  </c:pt>
                  <c:pt idx="4">
                    <c:v>2024</c:v>
                  </c:pt>
                  <c:pt idx="6">
                    <c:v>2025</c:v>
                  </c:pt>
                  <c:pt idx="8">
                    <c:v>2026</c:v>
                  </c:pt>
                  <c:pt idx="10">
                    <c:v>2027</c:v>
                  </c:pt>
                  <c:pt idx="12">
                    <c:v>2028</c:v>
                  </c:pt>
                  <c:pt idx="14">
                    <c:v>2029</c:v>
                  </c:pt>
                  <c:pt idx="16">
                    <c:v>2030</c:v>
                  </c:pt>
                </c:lvl>
              </c:multiLvlStrCache>
            </c:multiLvlStrRef>
          </c:cat>
          <c:val>
            <c:numRef>
              <c:f>'[Alem Gebeya - strategic directions - 2nd workshop tool.xlsx]expenditure and revenues '!$D$183:$U$183</c:f>
              <c:numCache>
                <c:formatCode>General</c:formatCode>
                <c:ptCount val="18"/>
                <c:pt idx="0" formatCode="_ * #,##0_ ;_ * \-#,##0_ ;_ * &quot;-&quot;??_ ;_ @_ ">
                  <c:v>0</c:v>
                </c:pt>
                <c:pt idx="2" formatCode="_ * #,##0_ ;_ * \-#,##0_ ;_ * &quot;-&quot;??_ ;_ @_ ">
                  <c:v>36479.333333333336</c:v>
                </c:pt>
                <c:pt idx="4" formatCode="_ * #,##0_ ;_ * \-#,##0_ ;_ * &quot;-&quot;??_ ;_ @_ ">
                  <c:v>36479.333333333336</c:v>
                </c:pt>
                <c:pt idx="6" formatCode="_ * #,##0_ ;_ * \-#,##0_ ;_ * &quot;-&quot;??_ ;_ @_ ">
                  <c:v>36479.333333333336</c:v>
                </c:pt>
                <c:pt idx="8" formatCode="_ * #,##0_ ;_ * \-#,##0_ ;_ * &quot;-&quot;??_ ;_ @_ ">
                  <c:v>36479.333333333336</c:v>
                </c:pt>
                <c:pt idx="10" formatCode="_ * #,##0_ ;_ * \-#,##0_ ;_ * &quot;-&quot;??_ ;_ @_ ">
                  <c:v>36423.333333333336</c:v>
                </c:pt>
                <c:pt idx="12" formatCode="_ * #,##0_ ;_ * \-#,##0_ ;_ * &quot;-&quot;??_ ;_ @_ ">
                  <c:v>36479.333333333336</c:v>
                </c:pt>
                <c:pt idx="14" formatCode="_ * #,##0_ ;_ * \-#,##0_ ;_ * &quot;-&quot;??_ ;_ @_ ">
                  <c:v>36479.333333333336</c:v>
                </c:pt>
                <c:pt idx="16" formatCode="_ * #,##0_ ;_ * \-#,##0_ ;_ * &quot;-&quot;??_ ;_ @_ ">
                  <c:v>36479.333333333336</c:v>
                </c:pt>
              </c:numCache>
            </c:numRef>
          </c:val>
          <c:extLst>
            <c:ext xmlns:c16="http://schemas.microsoft.com/office/drawing/2014/chart" uri="{C3380CC4-5D6E-409C-BE32-E72D297353CC}">
              <c16:uniqueId val="{00000001-0A3D-451D-9381-A83F211E8C80}"/>
            </c:ext>
          </c:extLst>
        </c:ser>
        <c:ser>
          <c:idx val="2"/>
          <c:order val="2"/>
          <c:tx>
            <c:strRef>
              <c:f>'[Alem Gebeya - strategic directions - 2nd workshop tool.xlsx]expenditure and revenues '!$A$184</c:f>
              <c:strCache>
                <c:ptCount val="1"/>
                <c:pt idx="0">
                  <c:v>CapManEx to be covered from tariffs</c:v>
                </c:pt>
              </c:strCache>
            </c:strRef>
          </c:tx>
          <c:spPr>
            <a:solidFill>
              <a:srgbClr val="0F5C78"/>
            </a:solidFill>
            <a:ln>
              <a:noFill/>
            </a:ln>
            <a:effectLst/>
          </c:spPr>
          <c:invertIfNegative val="0"/>
          <c:cat>
            <c:multiLvlStrRef>
              <c:f>'[Alem Gebeya - strategic directions - 2nd workshop tool.xlsx]expenditure and revenues '!$D$180:$U$181</c:f>
              <c:multiLvlStrCache>
                <c:ptCount val="18"/>
                <c:lvl>
                  <c:pt idx="0">
                    <c:v>Expenditure</c:v>
                  </c:pt>
                  <c:pt idx="1">
                    <c:v>Revenues</c:v>
                  </c:pt>
                  <c:pt idx="2">
                    <c:v>Expenditure</c:v>
                  </c:pt>
                  <c:pt idx="3">
                    <c:v>Revenues</c:v>
                  </c:pt>
                  <c:pt idx="4">
                    <c:v>Expenditure</c:v>
                  </c:pt>
                  <c:pt idx="5">
                    <c:v>Revenues</c:v>
                  </c:pt>
                  <c:pt idx="6">
                    <c:v>Expenditure</c:v>
                  </c:pt>
                  <c:pt idx="7">
                    <c:v>Revenues</c:v>
                  </c:pt>
                  <c:pt idx="8">
                    <c:v>Expenditure</c:v>
                  </c:pt>
                  <c:pt idx="9">
                    <c:v>Revenues</c:v>
                  </c:pt>
                  <c:pt idx="10">
                    <c:v>Expenditure</c:v>
                  </c:pt>
                  <c:pt idx="11">
                    <c:v>Revenues</c:v>
                  </c:pt>
                  <c:pt idx="12">
                    <c:v>Expenditure</c:v>
                  </c:pt>
                  <c:pt idx="13">
                    <c:v>Revenues</c:v>
                  </c:pt>
                  <c:pt idx="14">
                    <c:v>Expenditure</c:v>
                  </c:pt>
                  <c:pt idx="15">
                    <c:v>Revenues</c:v>
                  </c:pt>
                  <c:pt idx="16">
                    <c:v>Expenditure</c:v>
                  </c:pt>
                  <c:pt idx="17">
                    <c:v>Revenues</c:v>
                  </c:pt>
                </c:lvl>
                <c:lvl>
                  <c:pt idx="0">
                    <c:v>2022</c:v>
                  </c:pt>
                  <c:pt idx="2">
                    <c:v>2023</c:v>
                  </c:pt>
                  <c:pt idx="4">
                    <c:v>2024</c:v>
                  </c:pt>
                  <c:pt idx="6">
                    <c:v>2025</c:v>
                  </c:pt>
                  <c:pt idx="8">
                    <c:v>2026</c:v>
                  </c:pt>
                  <c:pt idx="10">
                    <c:v>2027</c:v>
                  </c:pt>
                  <c:pt idx="12">
                    <c:v>2028</c:v>
                  </c:pt>
                  <c:pt idx="14">
                    <c:v>2029</c:v>
                  </c:pt>
                  <c:pt idx="16">
                    <c:v>2030</c:v>
                  </c:pt>
                </c:lvl>
              </c:multiLvlStrCache>
            </c:multiLvlStrRef>
          </c:cat>
          <c:val>
            <c:numRef>
              <c:f>'[Alem Gebeya - strategic directions - 2nd workshop tool.xlsx]expenditure and revenues '!$D$184:$U$184</c:f>
              <c:numCache>
                <c:formatCode>General</c:formatCode>
                <c:ptCount val="18"/>
                <c:pt idx="0" formatCode="_ * #,##0_ ;_ * \-#,##0_ ;_ * &quot;-&quot;??_ ;_ @_ ">
                  <c:v>24783.333333333332</c:v>
                </c:pt>
                <c:pt idx="2" formatCode="_ * #,##0_ ;_ * \-#,##0_ ;_ * &quot;-&quot;??_ ;_ @_ ">
                  <c:v>65978.666666666657</c:v>
                </c:pt>
                <c:pt idx="4" formatCode="_ * #,##0_ ;_ * \-#,##0_ ;_ * &quot;-&quot;??_ ;_ @_ ">
                  <c:v>77049</c:v>
                </c:pt>
                <c:pt idx="6" formatCode="_ * #,##0_ ;_ * \-#,##0_ ;_ * &quot;-&quot;??_ ;_ @_ ">
                  <c:v>80119.333333333343</c:v>
                </c:pt>
                <c:pt idx="8" formatCode="_ * #,##0_ ;_ * \-#,##0_ ;_ * &quot;-&quot;??_ ;_ @_ ">
                  <c:v>82856.333333333343</c:v>
                </c:pt>
                <c:pt idx="10" formatCode="_ * #,##0_ ;_ * \-#,##0_ ;_ * &quot;-&quot;??_ ;_ @_ ">
                  <c:v>85919.666666666672</c:v>
                </c:pt>
                <c:pt idx="12" formatCode="_ * #,##0_ ;_ * \-#,##0_ ;_ * &quot;-&quot;??_ ;_ @_ ">
                  <c:v>91615</c:v>
                </c:pt>
                <c:pt idx="14" formatCode="_ * #,##0_ ;_ * \-#,##0_ ;_ * &quot;-&quot;??_ ;_ @_ ">
                  <c:v>94352</c:v>
                </c:pt>
                <c:pt idx="16" formatCode="_ * #,##0_ ;_ * \-#,##0_ ;_ * &quot;-&quot;??_ ;_ @_ ">
                  <c:v>97422.333333333328</c:v>
                </c:pt>
              </c:numCache>
            </c:numRef>
          </c:val>
          <c:extLst>
            <c:ext xmlns:c16="http://schemas.microsoft.com/office/drawing/2014/chart" uri="{C3380CC4-5D6E-409C-BE32-E72D297353CC}">
              <c16:uniqueId val="{00000002-0A3D-451D-9381-A83F211E8C80}"/>
            </c:ext>
          </c:extLst>
        </c:ser>
        <c:ser>
          <c:idx val="6"/>
          <c:order val="3"/>
          <c:tx>
            <c:strRef>
              <c:f>'[Alem Gebeya - strategic directions - 2nd workshop tool.xlsx]expenditure and revenues '!$A$188</c:f>
              <c:strCache>
                <c:ptCount val="1"/>
                <c:pt idx="0">
                  <c:v>Revenues from water sales</c:v>
                </c:pt>
              </c:strCache>
            </c:strRef>
          </c:tx>
          <c:spPr>
            <a:solidFill>
              <a:srgbClr val="0070C0"/>
            </a:solidFill>
            <a:ln>
              <a:noFill/>
            </a:ln>
            <a:effectLst/>
          </c:spPr>
          <c:invertIfNegative val="0"/>
          <c:cat>
            <c:multiLvlStrRef>
              <c:f>'[Alem Gebeya - strategic directions - 2nd workshop tool.xlsx]expenditure and revenues '!$D$180:$U$181</c:f>
              <c:multiLvlStrCache>
                <c:ptCount val="18"/>
                <c:lvl>
                  <c:pt idx="0">
                    <c:v>Expenditure</c:v>
                  </c:pt>
                  <c:pt idx="1">
                    <c:v>Revenues</c:v>
                  </c:pt>
                  <c:pt idx="2">
                    <c:v>Expenditure</c:v>
                  </c:pt>
                  <c:pt idx="3">
                    <c:v>Revenues</c:v>
                  </c:pt>
                  <c:pt idx="4">
                    <c:v>Expenditure</c:v>
                  </c:pt>
                  <c:pt idx="5">
                    <c:v>Revenues</c:v>
                  </c:pt>
                  <c:pt idx="6">
                    <c:v>Expenditure</c:v>
                  </c:pt>
                  <c:pt idx="7">
                    <c:v>Revenues</c:v>
                  </c:pt>
                  <c:pt idx="8">
                    <c:v>Expenditure</c:v>
                  </c:pt>
                  <c:pt idx="9">
                    <c:v>Revenues</c:v>
                  </c:pt>
                  <c:pt idx="10">
                    <c:v>Expenditure</c:v>
                  </c:pt>
                  <c:pt idx="11">
                    <c:v>Revenues</c:v>
                  </c:pt>
                  <c:pt idx="12">
                    <c:v>Expenditure</c:v>
                  </c:pt>
                  <c:pt idx="13">
                    <c:v>Revenues</c:v>
                  </c:pt>
                  <c:pt idx="14">
                    <c:v>Expenditure</c:v>
                  </c:pt>
                  <c:pt idx="15">
                    <c:v>Revenues</c:v>
                  </c:pt>
                  <c:pt idx="16">
                    <c:v>Expenditure</c:v>
                  </c:pt>
                  <c:pt idx="17">
                    <c:v>Revenues</c:v>
                  </c:pt>
                </c:lvl>
                <c:lvl>
                  <c:pt idx="0">
                    <c:v>2022</c:v>
                  </c:pt>
                  <c:pt idx="2">
                    <c:v>2023</c:v>
                  </c:pt>
                  <c:pt idx="4">
                    <c:v>2024</c:v>
                  </c:pt>
                  <c:pt idx="6">
                    <c:v>2025</c:v>
                  </c:pt>
                  <c:pt idx="8">
                    <c:v>2026</c:v>
                  </c:pt>
                  <c:pt idx="10">
                    <c:v>2027</c:v>
                  </c:pt>
                  <c:pt idx="12">
                    <c:v>2028</c:v>
                  </c:pt>
                  <c:pt idx="14">
                    <c:v>2029</c:v>
                  </c:pt>
                  <c:pt idx="16">
                    <c:v>2030</c:v>
                  </c:pt>
                </c:lvl>
              </c:multiLvlStrCache>
            </c:multiLvlStrRef>
          </c:cat>
          <c:val>
            <c:numRef>
              <c:f>'[Alem Gebeya - strategic directions - 2nd workshop tool.xlsx]expenditure and revenues '!$D$188:$U$188</c:f>
              <c:numCache>
                <c:formatCode>_ * #,##0_ ;_ * \-#,##0_ ;_ * "-"??_ ;_ @_ </c:formatCode>
                <c:ptCount val="18"/>
                <c:pt idx="1">
                  <c:v>30816.063341630928</c:v>
                </c:pt>
                <c:pt idx="3">
                  <c:v>60333.125554510589</c:v>
                </c:pt>
                <c:pt idx="5">
                  <c:v>90908.477430317769</c:v>
                </c:pt>
                <c:pt idx="7">
                  <c:v>122652.656028761</c:v>
                </c:pt>
                <c:pt idx="9">
                  <c:v>155684.48115776127</c:v>
                </c:pt>
                <c:pt idx="11">
                  <c:v>190129.56021215109</c:v>
                </c:pt>
                <c:pt idx="13">
                  <c:v>226122.80052750549</c:v>
                </c:pt>
                <c:pt idx="15">
                  <c:v>263793.17958789854</c:v>
                </c:pt>
                <c:pt idx="17">
                  <c:v>303291.6333169631</c:v>
                </c:pt>
              </c:numCache>
            </c:numRef>
          </c:val>
          <c:extLst>
            <c:ext xmlns:c16="http://schemas.microsoft.com/office/drawing/2014/chart" uri="{C3380CC4-5D6E-409C-BE32-E72D297353CC}">
              <c16:uniqueId val="{00000003-0A3D-451D-9381-A83F211E8C80}"/>
            </c:ext>
          </c:extLst>
        </c:ser>
        <c:ser>
          <c:idx val="7"/>
          <c:order val="4"/>
          <c:tx>
            <c:strRef>
              <c:f>'[Alem Gebeya - strategic directions - 2nd workshop tool.xlsx]expenditure and revenues '!$A$189</c:f>
              <c:strCache>
                <c:ptCount val="1"/>
                <c:pt idx="0">
                  <c:v>Revenues from connections and consumer meters</c:v>
                </c:pt>
              </c:strCache>
            </c:strRef>
          </c:tx>
          <c:spPr>
            <a:solidFill>
              <a:srgbClr val="00B0F0"/>
            </a:solidFill>
            <a:ln>
              <a:noFill/>
            </a:ln>
            <a:effectLst/>
          </c:spPr>
          <c:invertIfNegative val="0"/>
          <c:cat>
            <c:multiLvlStrRef>
              <c:f>'[Alem Gebeya - strategic directions - 2nd workshop tool.xlsx]expenditure and revenues '!$D$180:$U$181</c:f>
              <c:multiLvlStrCache>
                <c:ptCount val="18"/>
                <c:lvl>
                  <c:pt idx="0">
                    <c:v>Expenditure</c:v>
                  </c:pt>
                  <c:pt idx="1">
                    <c:v>Revenues</c:v>
                  </c:pt>
                  <c:pt idx="2">
                    <c:v>Expenditure</c:v>
                  </c:pt>
                  <c:pt idx="3">
                    <c:v>Revenues</c:v>
                  </c:pt>
                  <c:pt idx="4">
                    <c:v>Expenditure</c:v>
                  </c:pt>
                  <c:pt idx="5">
                    <c:v>Revenues</c:v>
                  </c:pt>
                  <c:pt idx="6">
                    <c:v>Expenditure</c:v>
                  </c:pt>
                  <c:pt idx="7">
                    <c:v>Revenues</c:v>
                  </c:pt>
                  <c:pt idx="8">
                    <c:v>Expenditure</c:v>
                  </c:pt>
                  <c:pt idx="9">
                    <c:v>Revenues</c:v>
                  </c:pt>
                  <c:pt idx="10">
                    <c:v>Expenditure</c:v>
                  </c:pt>
                  <c:pt idx="11">
                    <c:v>Revenues</c:v>
                  </c:pt>
                  <c:pt idx="12">
                    <c:v>Expenditure</c:v>
                  </c:pt>
                  <c:pt idx="13">
                    <c:v>Revenues</c:v>
                  </c:pt>
                  <c:pt idx="14">
                    <c:v>Expenditure</c:v>
                  </c:pt>
                  <c:pt idx="15">
                    <c:v>Revenues</c:v>
                  </c:pt>
                  <c:pt idx="16">
                    <c:v>Expenditure</c:v>
                  </c:pt>
                  <c:pt idx="17">
                    <c:v>Revenues</c:v>
                  </c:pt>
                </c:lvl>
                <c:lvl>
                  <c:pt idx="0">
                    <c:v>2022</c:v>
                  </c:pt>
                  <c:pt idx="2">
                    <c:v>2023</c:v>
                  </c:pt>
                  <c:pt idx="4">
                    <c:v>2024</c:v>
                  </c:pt>
                  <c:pt idx="6">
                    <c:v>2025</c:v>
                  </c:pt>
                  <c:pt idx="8">
                    <c:v>2026</c:v>
                  </c:pt>
                  <c:pt idx="10">
                    <c:v>2027</c:v>
                  </c:pt>
                  <c:pt idx="12">
                    <c:v>2028</c:v>
                  </c:pt>
                  <c:pt idx="14">
                    <c:v>2029</c:v>
                  </c:pt>
                  <c:pt idx="16">
                    <c:v>2030</c:v>
                  </c:pt>
                </c:lvl>
              </c:multiLvlStrCache>
            </c:multiLvlStrRef>
          </c:cat>
          <c:val>
            <c:numRef>
              <c:f>'[Alem Gebeya - strategic directions - 2nd workshop tool.xlsx]expenditure and revenues '!$D$189:$U$189</c:f>
              <c:numCache>
                <c:formatCode>_ * #,##0_ ;_ * \-#,##0_ ;_ * "-"??_ ;_ @_ </c:formatCode>
                <c:ptCount val="18"/>
                <c:pt idx="1">
                  <c:v>0</c:v>
                </c:pt>
                <c:pt idx="3">
                  <c:v>36554.249107758755</c:v>
                </c:pt>
                <c:pt idx="5">
                  <c:v>36554.249107758755</c:v>
                </c:pt>
                <c:pt idx="7">
                  <c:v>36554.249107758755</c:v>
                </c:pt>
                <c:pt idx="9">
                  <c:v>36554.249107758755</c:v>
                </c:pt>
                <c:pt idx="11">
                  <c:v>36460.759979605915</c:v>
                </c:pt>
                <c:pt idx="13">
                  <c:v>36554.249107758755</c:v>
                </c:pt>
                <c:pt idx="15">
                  <c:v>36554.249107758755</c:v>
                </c:pt>
                <c:pt idx="17">
                  <c:v>36554.249107758755</c:v>
                </c:pt>
              </c:numCache>
            </c:numRef>
          </c:val>
          <c:extLst>
            <c:ext xmlns:c16="http://schemas.microsoft.com/office/drawing/2014/chart" uri="{C3380CC4-5D6E-409C-BE32-E72D297353CC}">
              <c16:uniqueId val="{00000004-0A3D-451D-9381-A83F211E8C80}"/>
            </c:ext>
          </c:extLst>
        </c:ser>
        <c:ser>
          <c:idx val="4"/>
          <c:order val="5"/>
          <c:tx>
            <c:strRef>
              <c:f>'[Alem Gebeya - strategic directions - 2nd workshop tool.xlsx]expenditure and revenues '!$A$190</c:f>
              <c:strCache>
                <c:ptCount val="1"/>
                <c:pt idx="0">
                  <c:v>User coverage of CapManEx of consumer meters</c:v>
                </c:pt>
              </c:strCache>
            </c:strRef>
          </c:tx>
          <c:spPr>
            <a:solidFill>
              <a:schemeClr val="accent4"/>
            </a:solidFill>
            <a:ln>
              <a:noFill/>
            </a:ln>
            <a:effectLst/>
          </c:spPr>
          <c:invertIfNegative val="0"/>
          <c:cat>
            <c:multiLvlStrRef>
              <c:f>'[Alem Gebeya - strategic directions - 2nd workshop tool.xlsx]expenditure and revenues '!$D$180:$U$181</c:f>
              <c:multiLvlStrCache>
                <c:ptCount val="18"/>
                <c:lvl>
                  <c:pt idx="0">
                    <c:v>Expenditure</c:v>
                  </c:pt>
                  <c:pt idx="1">
                    <c:v>Revenues</c:v>
                  </c:pt>
                  <c:pt idx="2">
                    <c:v>Expenditure</c:v>
                  </c:pt>
                  <c:pt idx="3">
                    <c:v>Revenues</c:v>
                  </c:pt>
                  <c:pt idx="4">
                    <c:v>Expenditure</c:v>
                  </c:pt>
                  <c:pt idx="5">
                    <c:v>Revenues</c:v>
                  </c:pt>
                  <c:pt idx="6">
                    <c:v>Expenditure</c:v>
                  </c:pt>
                  <c:pt idx="7">
                    <c:v>Revenues</c:v>
                  </c:pt>
                  <c:pt idx="8">
                    <c:v>Expenditure</c:v>
                  </c:pt>
                  <c:pt idx="9">
                    <c:v>Revenues</c:v>
                  </c:pt>
                  <c:pt idx="10">
                    <c:v>Expenditure</c:v>
                  </c:pt>
                  <c:pt idx="11">
                    <c:v>Revenues</c:v>
                  </c:pt>
                  <c:pt idx="12">
                    <c:v>Expenditure</c:v>
                  </c:pt>
                  <c:pt idx="13">
                    <c:v>Revenues</c:v>
                  </c:pt>
                  <c:pt idx="14">
                    <c:v>Expenditure</c:v>
                  </c:pt>
                  <c:pt idx="15">
                    <c:v>Revenues</c:v>
                  </c:pt>
                  <c:pt idx="16">
                    <c:v>Expenditure</c:v>
                  </c:pt>
                  <c:pt idx="17">
                    <c:v>Revenues</c:v>
                  </c:pt>
                </c:lvl>
                <c:lvl>
                  <c:pt idx="0">
                    <c:v>2022</c:v>
                  </c:pt>
                  <c:pt idx="2">
                    <c:v>2023</c:v>
                  </c:pt>
                  <c:pt idx="4">
                    <c:v>2024</c:v>
                  </c:pt>
                  <c:pt idx="6">
                    <c:v>2025</c:v>
                  </c:pt>
                  <c:pt idx="8">
                    <c:v>2026</c:v>
                  </c:pt>
                  <c:pt idx="10">
                    <c:v>2027</c:v>
                  </c:pt>
                  <c:pt idx="12">
                    <c:v>2028</c:v>
                  </c:pt>
                  <c:pt idx="14">
                    <c:v>2029</c:v>
                  </c:pt>
                  <c:pt idx="16">
                    <c:v>2030</c:v>
                  </c:pt>
                </c:lvl>
              </c:multiLvlStrCache>
            </c:multiLvlStrRef>
          </c:cat>
          <c:val>
            <c:numRef>
              <c:f>'[Alem Gebeya - strategic directions - 2nd workshop tool.xlsx]expenditure and revenues '!$D$190:$U$190</c:f>
              <c:numCache>
                <c:formatCode>_ * #,##0_ ;_ * \-#,##0_ ;_ * "-"??_ ;_ @_ </c:formatCode>
                <c:ptCount val="18"/>
                <c:pt idx="1">
                  <c:v>22050</c:v>
                </c:pt>
                <c:pt idx="3">
                  <c:v>24787</c:v>
                </c:pt>
                <c:pt idx="5">
                  <c:v>27524</c:v>
                </c:pt>
                <c:pt idx="7">
                  <c:v>30261</c:v>
                </c:pt>
                <c:pt idx="9">
                  <c:v>32998</c:v>
                </c:pt>
                <c:pt idx="11">
                  <c:v>35728</c:v>
                </c:pt>
                <c:pt idx="13">
                  <c:v>38465</c:v>
                </c:pt>
                <c:pt idx="15">
                  <c:v>41202</c:v>
                </c:pt>
                <c:pt idx="17">
                  <c:v>43939</c:v>
                </c:pt>
              </c:numCache>
            </c:numRef>
          </c:val>
          <c:extLst>
            <c:ext xmlns:c16="http://schemas.microsoft.com/office/drawing/2014/chart" uri="{C3380CC4-5D6E-409C-BE32-E72D297353CC}">
              <c16:uniqueId val="{00000005-0A3D-451D-9381-A83F211E8C80}"/>
            </c:ext>
          </c:extLst>
        </c:ser>
        <c:dLbls>
          <c:showLegendKey val="0"/>
          <c:showVal val="0"/>
          <c:showCatName val="0"/>
          <c:showSerName val="0"/>
          <c:showPercent val="0"/>
          <c:showBubbleSize val="0"/>
        </c:dLbls>
        <c:gapWidth val="150"/>
        <c:overlap val="100"/>
        <c:axId val="374405151"/>
        <c:axId val="365986127"/>
      </c:barChart>
      <c:catAx>
        <c:axId val="37440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Quicksand" pitchFamily="2" charset="0"/>
                <a:ea typeface="+mn-ea"/>
                <a:cs typeface="+mn-cs"/>
              </a:defRPr>
            </a:pPr>
            <a:endParaRPr lang="en-US"/>
          </a:p>
        </c:txPr>
        <c:crossAx val="365986127"/>
        <c:crosses val="autoZero"/>
        <c:auto val="1"/>
        <c:lblAlgn val="ctr"/>
        <c:lblOffset val="100"/>
        <c:noMultiLvlLbl val="0"/>
      </c:catAx>
      <c:valAx>
        <c:axId val="365986127"/>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nl-NL" sz="1400" dirty="0" err="1"/>
                  <a:t>Amount</a:t>
                </a:r>
                <a:r>
                  <a:rPr lang="nl-NL" sz="1400" dirty="0"/>
                  <a:t> (USD)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Quicksand" pitchFamily="2" charset="0"/>
                <a:ea typeface="+mn-ea"/>
                <a:cs typeface="+mn-cs"/>
              </a:defRPr>
            </a:pPr>
            <a:endParaRPr lang="en-US"/>
          </a:p>
        </c:txPr>
        <c:crossAx val="374405151"/>
        <c:crosses val="autoZero"/>
        <c:crossBetween val="between"/>
      </c:valAx>
      <c:spPr>
        <a:noFill/>
        <a:ln>
          <a:noFill/>
        </a:ln>
        <a:effectLst/>
      </c:spPr>
    </c:plotArea>
    <c:legend>
      <c:legendPos val="b"/>
      <c:layout>
        <c:manualLayout>
          <c:xMode val="edge"/>
          <c:yMode val="edge"/>
          <c:x val="5.8807319122880942E-3"/>
          <c:y val="0.82484402130886325"/>
          <c:w val="0.97672939998544195"/>
          <c:h val="0.1507213976893056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Quicksand"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63E2D-157A-4003-BCD5-AB3E248A579A}" type="doc">
      <dgm:prSet loTypeId="urn:microsoft.com/office/officeart/2005/8/layout/chevron1" loCatId="process" qsTypeId="urn:microsoft.com/office/officeart/2005/8/quickstyle/simple1" qsCatId="simple" csTypeId="urn:microsoft.com/office/officeart/2005/8/colors/colorful1" csCatId="colorful" phldr="1"/>
      <dgm:spPr/>
    </dgm:pt>
    <dgm:pt modelId="{0C25ACE5-54E1-4C4E-A513-A2A054EBFB96}">
      <dgm:prSet phldrT="[Text]" phldr="0" custT="1"/>
      <dgm:spPr/>
      <dgm:t>
        <a:bodyPr/>
        <a:lstStyle/>
        <a:p>
          <a:pPr rtl="0"/>
          <a:r>
            <a:rPr lang="en-US" sz="1600" dirty="0">
              <a:latin typeface="Quicksand"/>
            </a:rPr>
            <a:t> </a:t>
          </a:r>
          <a:r>
            <a:rPr lang="en-US" sz="1400" b="1" dirty="0">
              <a:latin typeface="Quicksand"/>
            </a:rPr>
            <a:t>Diagnostic assessment</a:t>
          </a:r>
          <a:endParaRPr lang="en-US" sz="1600" b="1" dirty="0">
            <a:latin typeface="Quicksand"/>
          </a:endParaRPr>
        </a:p>
      </dgm:t>
    </dgm:pt>
    <dgm:pt modelId="{5A973CD6-CF78-4B65-A2A4-FEBEBAF1F269}" type="parTrans" cxnId="{B88FCC5D-4A72-4161-9446-0DD910411A8A}">
      <dgm:prSet/>
      <dgm:spPr/>
      <dgm:t>
        <a:bodyPr/>
        <a:lstStyle/>
        <a:p>
          <a:endParaRPr lang="en-NL" sz="3200"/>
        </a:p>
      </dgm:t>
    </dgm:pt>
    <dgm:pt modelId="{7B73899E-EE74-4F05-8F66-1B5BA0958BC8}" type="sibTrans" cxnId="{B88FCC5D-4A72-4161-9446-0DD910411A8A}">
      <dgm:prSet/>
      <dgm:spPr/>
      <dgm:t>
        <a:bodyPr/>
        <a:lstStyle/>
        <a:p>
          <a:endParaRPr lang="en-NL" sz="3200"/>
        </a:p>
      </dgm:t>
    </dgm:pt>
    <dgm:pt modelId="{902009AD-0DD8-41E3-A9E1-702359EA09E9}">
      <dgm:prSet phldrT="[Text]" phldr="0" custT="1"/>
      <dgm:spPr>
        <a:solidFill>
          <a:schemeClr val="bg2"/>
        </a:solidFill>
      </dgm:spPr>
      <dgm:t>
        <a:bodyPr/>
        <a:lstStyle/>
        <a:p>
          <a:pPr rtl="0"/>
          <a:r>
            <a:rPr lang="en-US" sz="1400" b="1" dirty="0">
              <a:latin typeface="Quicksand"/>
            </a:rPr>
            <a:t>Systems strengthening plan Business plan</a:t>
          </a:r>
        </a:p>
      </dgm:t>
    </dgm:pt>
    <dgm:pt modelId="{D05C56FD-CC51-42D7-BB71-2FC30AD0AF94}" type="parTrans" cxnId="{DF733C3A-0FAC-4F90-9276-7AB8ADF83B22}">
      <dgm:prSet/>
      <dgm:spPr/>
      <dgm:t>
        <a:bodyPr/>
        <a:lstStyle/>
        <a:p>
          <a:endParaRPr lang="en-NL" sz="3200"/>
        </a:p>
      </dgm:t>
    </dgm:pt>
    <dgm:pt modelId="{BC98F06D-3747-4E84-A193-A5E3339CBDB3}" type="sibTrans" cxnId="{DF733C3A-0FAC-4F90-9276-7AB8ADF83B22}">
      <dgm:prSet/>
      <dgm:spPr/>
      <dgm:t>
        <a:bodyPr/>
        <a:lstStyle/>
        <a:p>
          <a:endParaRPr lang="en-NL" sz="3200"/>
        </a:p>
      </dgm:t>
    </dgm:pt>
    <dgm:pt modelId="{F8F8E388-9341-4C57-A91C-30C720F2B6FE}">
      <dgm:prSet phldrT="[Text]" phldr="0" custT="1"/>
      <dgm:spPr>
        <a:solidFill>
          <a:schemeClr val="accent1"/>
        </a:solidFill>
      </dgm:spPr>
      <dgm:t>
        <a:bodyPr/>
        <a:lstStyle/>
        <a:p>
          <a:pPr rtl="0">
            <a:lnSpc>
              <a:spcPct val="100000"/>
            </a:lnSpc>
          </a:pPr>
          <a:r>
            <a:rPr lang="en-US" sz="1400" b="1" dirty="0">
              <a:latin typeface="Quicksand"/>
            </a:rPr>
            <a:t>Capacity building and systems strengthening</a:t>
          </a:r>
        </a:p>
      </dgm:t>
    </dgm:pt>
    <dgm:pt modelId="{906A6A2F-D35B-4136-A860-2C8020239EB5}" type="parTrans" cxnId="{218CCC0F-C8ED-4133-9BC2-6E953A864C4B}">
      <dgm:prSet/>
      <dgm:spPr/>
      <dgm:t>
        <a:bodyPr/>
        <a:lstStyle/>
        <a:p>
          <a:endParaRPr lang="en-NL" sz="3200"/>
        </a:p>
      </dgm:t>
    </dgm:pt>
    <dgm:pt modelId="{DB1951F4-33AB-4577-B648-F9AA306AE022}" type="sibTrans" cxnId="{218CCC0F-C8ED-4133-9BC2-6E953A864C4B}">
      <dgm:prSet/>
      <dgm:spPr/>
      <dgm:t>
        <a:bodyPr/>
        <a:lstStyle/>
        <a:p>
          <a:endParaRPr lang="en-NL" sz="3200"/>
        </a:p>
      </dgm:t>
    </dgm:pt>
    <dgm:pt modelId="{EB3E42B5-569D-4BCF-9E19-21F852F5DD83}">
      <dgm:prSet phldr="0" custT="1"/>
      <dgm:spPr>
        <a:solidFill>
          <a:schemeClr val="accent3"/>
        </a:solidFill>
      </dgm:spPr>
      <dgm:t>
        <a:bodyPr/>
        <a:lstStyle/>
        <a:p>
          <a:pPr rtl="0"/>
          <a:r>
            <a:rPr lang="en-US" sz="1400" b="1" dirty="0">
              <a:latin typeface="Quicksand"/>
            </a:rPr>
            <a:t>Evaluation / revision and update of plans</a:t>
          </a:r>
        </a:p>
      </dgm:t>
    </dgm:pt>
    <dgm:pt modelId="{6C2CF2AC-8595-466A-AEDE-F65E9C023585}" type="parTrans" cxnId="{AF62F169-D10C-44F4-9BE4-C4437FC3E753}">
      <dgm:prSet/>
      <dgm:spPr/>
      <dgm:t>
        <a:bodyPr/>
        <a:lstStyle/>
        <a:p>
          <a:endParaRPr lang="en-NL" sz="3200"/>
        </a:p>
      </dgm:t>
    </dgm:pt>
    <dgm:pt modelId="{C5B9CFBD-450F-4115-ABA6-AC586275F8D4}" type="sibTrans" cxnId="{AF62F169-D10C-44F4-9BE4-C4437FC3E753}">
      <dgm:prSet/>
      <dgm:spPr/>
      <dgm:t>
        <a:bodyPr/>
        <a:lstStyle/>
        <a:p>
          <a:endParaRPr lang="en-NL" sz="3200"/>
        </a:p>
      </dgm:t>
    </dgm:pt>
    <dgm:pt modelId="{69D53038-6EB2-4076-AC79-DFBA6118E9E5}" type="pres">
      <dgm:prSet presAssocID="{23663E2D-157A-4003-BCD5-AB3E248A579A}" presName="Name0" presStyleCnt="0">
        <dgm:presLayoutVars>
          <dgm:dir/>
          <dgm:animLvl val="lvl"/>
          <dgm:resizeHandles val="exact"/>
        </dgm:presLayoutVars>
      </dgm:prSet>
      <dgm:spPr/>
    </dgm:pt>
    <dgm:pt modelId="{3D3249BA-E3C4-42B5-8C86-AB14F65C02A1}" type="pres">
      <dgm:prSet presAssocID="{0C25ACE5-54E1-4C4E-A513-A2A054EBFB96}" presName="parTxOnly" presStyleLbl="node1" presStyleIdx="0" presStyleCnt="4" custScaleX="103232" custScaleY="97730" custLinFactY="-39399" custLinFactNeighborX="-1488" custLinFactNeighborY="-100000">
        <dgm:presLayoutVars>
          <dgm:chMax val="0"/>
          <dgm:chPref val="0"/>
          <dgm:bulletEnabled val="1"/>
        </dgm:presLayoutVars>
      </dgm:prSet>
      <dgm:spPr/>
    </dgm:pt>
    <dgm:pt modelId="{DCBFB94C-FD0D-455F-907B-8EEDE3BCB9EB}" type="pres">
      <dgm:prSet presAssocID="{7B73899E-EE74-4F05-8F66-1B5BA0958BC8}" presName="parTxOnlySpace" presStyleCnt="0"/>
      <dgm:spPr/>
    </dgm:pt>
    <dgm:pt modelId="{BFB87965-B373-450B-A428-3D8CB792E770}" type="pres">
      <dgm:prSet presAssocID="{902009AD-0DD8-41E3-A9E1-702359EA09E9}" presName="parTxOnly" presStyleLbl="node1" presStyleIdx="1" presStyleCnt="4" custScaleX="106742" custScaleY="97730" custLinFactX="-83300" custLinFactNeighborX="-100000" custLinFactNeighborY="-37064">
        <dgm:presLayoutVars>
          <dgm:chMax val="0"/>
          <dgm:chPref val="0"/>
          <dgm:bulletEnabled val="1"/>
        </dgm:presLayoutVars>
      </dgm:prSet>
      <dgm:spPr/>
    </dgm:pt>
    <dgm:pt modelId="{5DA62FA2-C113-41B0-9450-6C1FA23AA410}" type="pres">
      <dgm:prSet presAssocID="{BC98F06D-3747-4E84-A193-A5E3339CBDB3}" presName="parTxOnlySpace" presStyleCnt="0"/>
      <dgm:spPr/>
    </dgm:pt>
    <dgm:pt modelId="{8F15AC08-1C92-4319-9067-06C22F1E7C90}" type="pres">
      <dgm:prSet presAssocID="{F8F8E388-9341-4C57-A91C-30C720F2B6FE}" presName="parTxOnly" presStyleLbl="node1" presStyleIdx="2" presStyleCnt="4" custScaleX="108097" custScaleY="97730" custLinFactX="-170123" custLinFactNeighborX="-200000" custLinFactNeighborY="64514">
        <dgm:presLayoutVars>
          <dgm:chMax val="0"/>
          <dgm:chPref val="0"/>
          <dgm:bulletEnabled val="1"/>
        </dgm:presLayoutVars>
      </dgm:prSet>
      <dgm:spPr/>
    </dgm:pt>
    <dgm:pt modelId="{794B6060-1E64-4A74-B214-4E25C1CCB12A}" type="pres">
      <dgm:prSet presAssocID="{DB1951F4-33AB-4577-B648-F9AA306AE022}" presName="parTxOnlySpace" presStyleCnt="0"/>
      <dgm:spPr/>
    </dgm:pt>
    <dgm:pt modelId="{748B78EC-1CC6-4402-A028-6123707E88FD}" type="pres">
      <dgm:prSet presAssocID="{EB3E42B5-569D-4BCF-9E19-21F852F5DD83}" presName="parTxOnly" presStyleLbl="node1" presStyleIdx="3" presStyleCnt="4" custScaleX="106998" custScaleY="97730" custLinFactX="-258220" custLinFactY="68457" custLinFactNeighborX="-300000" custLinFactNeighborY="100000">
        <dgm:presLayoutVars>
          <dgm:chMax val="0"/>
          <dgm:chPref val="0"/>
          <dgm:bulletEnabled val="1"/>
        </dgm:presLayoutVars>
      </dgm:prSet>
      <dgm:spPr/>
    </dgm:pt>
  </dgm:ptLst>
  <dgm:cxnLst>
    <dgm:cxn modelId="{218CCC0F-C8ED-4133-9BC2-6E953A864C4B}" srcId="{23663E2D-157A-4003-BCD5-AB3E248A579A}" destId="{F8F8E388-9341-4C57-A91C-30C720F2B6FE}" srcOrd="2" destOrd="0" parTransId="{906A6A2F-D35B-4136-A860-2C8020239EB5}" sibTransId="{DB1951F4-33AB-4577-B648-F9AA306AE022}"/>
    <dgm:cxn modelId="{05B2A416-661F-4158-915E-54B9E9442905}" type="presOf" srcId="{23663E2D-157A-4003-BCD5-AB3E248A579A}" destId="{69D53038-6EB2-4076-AC79-DFBA6118E9E5}" srcOrd="0" destOrd="0" presId="urn:microsoft.com/office/officeart/2005/8/layout/chevron1"/>
    <dgm:cxn modelId="{15D7742A-93AB-4FF6-B07A-978E6147EFD0}" type="presOf" srcId="{0C25ACE5-54E1-4C4E-A513-A2A054EBFB96}" destId="{3D3249BA-E3C4-42B5-8C86-AB14F65C02A1}" srcOrd="0" destOrd="0" presId="urn:microsoft.com/office/officeart/2005/8/layout/chevron1"/>
    <dgm:cxn modelId="{DF733C3A-0FAC-4F90-9276-7AB8ADF83B22}" srcId="{23663E2D-157A-4003-BCD5-AB3E248A579A}" destId="{902009AD-0DD8-41E3-A9E1-702359EA09E9}" srcOrd="1" destOrd="0" parTransId="{D05C56FD-CC51-42D7-BB71-2FC30AD0AF94}" sibTransId="{BC98F06D-3747-4E84-A193-A5E3339CBDB3}"/>
    <dgm:cxn modelId="{B88FCC5D-4A72-4161-9446-0DD910411A8A}" srcId="{23663E2D-157A-4003-BCD5-AB3E248A579A}" destId="{0C25ACE5-54E1-4C4E-A513-A2A054EBFB96}" srcOrd="0" destOrd="0" parTransId="{5A973CD6-CF78-4B65-A2A4-FEBEBAF1F269}" sibTransId="{7B73899E-EE74-4F05-8F66-1B5BA0958BC8}"/>
    <dgm:cxn modelId="{AF62F169-D10C-44F4-9BE4-C4437FC3E753}" srcId="{23663E2D-157A-4003-BCD5-AB3E248A579A}" destId="{EB3E42B5-569D-4BCF-9E19-21F852F5DD83}" srcOrd="3" destOrd="0" parTransId="{6C2CF2AC-8595-466A-AEDE-F65E9C023585}" sibTransId="{C5B9CFBD-450F-4115-ABA6-AC586275F8D4}"/>
    <dgm:cxn modelId="{3B0B92B4-7BC0-4CC4-8618-EB919134C0D5}" type="presOf" srcId="{EB3E42B5-569D-4BCF-9E19-21F852F5DD83}" destId="{748B78EC-1CC6-4402-A028-6123707E88FD}" srcOrd="0" destOrd="0" presId="urn:microsoft.com/office/officeart/2005/8/layout/chevron1"/>
    <dgm:cxn modelId="{48F581CA-2C8D-4B9A-8A4E-847E454C8E2B}" type="presOf" srcId="{902009AD-0DD8-41E3-A9E1-702359EA09E9}" destId="{BFB87965-B373-450B-A428-3D8CB792E770}" srcOrd="0" destOrd="0" presId="urn:microsoft.com/office/officeart/2005/8/layout/chevron1"/>
    <dgm:cxn modelId="{1D3A67D0-3FF7-4149-9BD2-D4119CBFEBBF}" type="presOf" srcId="{F8F8E388-9341-4C57-A91C-30C720F2B6FE}" destId="{8F15AC08-1C92-4319-9067-06C22F1E7C90}" srcOrd="0" destOrd="0" presId="urn:microsoft.com/office/officeart/2005/8/layout/chevron1"/>
    <dgm:cxn modelId="{0436E9BD-9F26-4A8D-B6DB-3F948DAC1019}" type="presParOf" srcId="{69D53038-6EB2-4076-AC79-DFBA6118E9E5}" destId="{3D3249BA-E3C4-42B5-8C86-AB14F65C02A1}" srcOrd="0" destOrd="0" presId="urn:microsoft.com/office/officeart/2005/8/layout/chevron1"/>
    <dgm:cxn modelId="{AF447DE8-FBA4-4076-98E6-CA7EB39BC746}" type="presParOf" srcId="{69D53038-6EB2-4076-AC79-DFBA6118E9E5}" destId="{DCBFB94C-FD0D-455F-907B-8EEDE3BCB9EB}" srcOrd="1" destOrd="0" presId="urn:microsoft.com/office/officeart/2005/8/layout/chevron1"/>
    <dgm:cxn modelId="{C89BDAEE-6707-4945-9AC3-8113856BF3F8}" type="presParOf" srcId="{69D53038-6EB2-4076-AC79-DFBA6118E9E5}" destId="{BFB87965-B373-450B-A428-3D8CB792E770}" srcOrd="2" destOrd="0" presId="urn:microsoft.com/office/officeart/2005/8/layout/chevron1"/>
    <dgm:cxn modelId="{BF3E339C-5055-4265-93E3-DBF3D323DC93}" type="presParOf" srcId="{69D53038-6EB2-4076-AC79-DFBA6118E9E5}" destId="{5DA62FA2-C113-41B0-9450-6C1FA23AA410}" srcOrd="3" destOrd="0" presId="urn:microsoft.com/office/officeart/2005/8/layout/chevron1"/>
    <dgm:cxn modelId="{39E3A7B6-42C1-4401-BB93-8BC0C53E09D3}" type="presParOf" srcId="{69D53038-6EB2-4076-AC79-DFBA6118E9E5}" destId="{8F15AC08-1C92-4319-9067-06C22F1E7C90}" srcOrd="4" destOrd="0" presId="urn:microsoft.com/office/officeart/2005/8/layout/chevron1"/>
    <dgm:cxn modelId="{A9F8245A-47E2-4D4A-9FB1-1D9942760681}" type="presParOf" srcId="{69D53038-6EB2-4076-AC79-DFBA6118E9E5}" destId="{794B6060-1E64-4A74-B214-4E25C1CCB12A}" srcOrd="5" destOrd="0" presId="urn:microsoft.com/office/officeart/2005/8/layout/chevron1"/>
    <dgm:cxn modelId="{816B1890-4B9C-4999-B3D0-0126E668700E}" type="presParOf" srcId="{69D53038-6EB2-4076-AC79-DFBA6118E9E5}" destId="{748B78EC-1CC6-4402-A028-6123707E88F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63E2D-157A-4003-BCD5-AB3E248A579A}" type="doc">
      <dgm:prSet loTypeId="urn:microsoft.com/office/officeart/2005/8/layout/chevron1" loCatId="process" qsTypeId="urn:microsoft.com/office/officeart/2005/8/quickstyle/simple1" qsCatId="simple" csTypeId="urn:microsoft.com/office/officeart/2005/8/colors/colorful1" csCatId="colorful" phldr="1"/>
      <dgm:spPr/>
    </dgm:pt>
    <dgm:pt modelId="{0C25ACE5-54E1-4C4E-A513-A2A054EBFB96}">
      <dgm:prSet phldrT="[Text]" phldr="0" custT="1"/>
      <dgm:spPr/>
      <dgm:t>
        <a:bodyPr/>
        <a:lstStyle/>
        <a:p>
          <a:pPr rtl="0"/>
          <a:r>
            <a:rPr lang="en-US" sz="1600" dirty="0">
              <a:latin typeface="Quicksand"/>
            </a:rPr>
            <a:t> </a:t>
          </a:r>
          <a:r>
            <a:rPr lang="en-US" sz="1400" b="1" dirty="0">
              <a:latin typeface="Quicksand"/>
            </a:rPr>
            <a:t>Diagnostic assessment</a:t>
          </a:r>
          <a:endParaRPr lang="en-US" sz="1600" b="1" dirty="0">
            <a:latin typeface="Quicksand"/>
          </a:endParaRPr>
        </a:p>
      </dgm:t>
    </dgm:pt>
    <dgm:pt modelId="{5A973CD6-CF78-4B65-A2A4-FEBEBAF1F269}" type="parTrans" cxnId="{B88FCC5D-4A72-4161-9446-0DD910411A8A}">
      <dgm:prSet/>
      <dgm:spPr/>
      <dgm:t>
        <a:bodyPr/>
        <a:lstStyle/>
        <a:p>
          <a:endParaRPr lang="en-NL" sz="3200"/>
        </a:p>
      </dgm:t>
    </dgm:pt>
    <dgm:pt modelId="{7B73899E-EE74-4F05-8F66-1B5BA0958BC8}" type="sibTrans" cxnId="{B88FCC5D-4A72-4161-9446-0DD910411A8A}">
      <dgm:prSet/>
      <dgm:spPr/>
      <dgm:t>
        <a:bodyPr/>
        <a:lstStyle/>
        <a:p>
          <a:endParaRPr lang="en-NL" sz="3200"/>
        </a:p>
      </dgm:t>
    </dgm:pt>
    <dgm:pt modelId="{902009AD-0DD8-41E3-A9E1-702359EA09E9}">
      <dgm:prSet phldrT="[Text]" phldr="0" custT="1"/>
      <dgm:spPr>
        <a:solidFill>
          <a:schemeClr val="accent5"/>
        </a:solidFill>
      </dgm:spPr>
      <dgm:t>
        <a:bodyPr/>
        <a:lstStyle/>
        <a:p>
          <a:pPr rtl="0"/>
          <a:r>
            <a:rPr lang="en-US" sz="1400" b="1" dirty="0">
              <a:latin typeface="Quicksand"/>
            </a:rPr>
            <a:t>Systems strengthening plan Business plan</a:t>
          </a:r>
        </a:p>
      </dgm:t>
    </dgm:pt>
    <dgm:pt modelId="{D05C56FD-CC51-42D7-BB71-2FC30AD0AF94}" type="parTrans" cxnId="{DF733C3A-0FAC-4F90-9276-7AB8ADF83B22}">
      <dgm:prSet/>
      <dgm:spPr/>
      <dgm:t>
        <a:bodyPr/>
        <a:lstStyle/>
        <a:p>
          <a:endParaRPr lang="en-NL" sz="3200"/>
        </a:p>
      </dgm:t>
    </dgm:pt>
    <dgm:pt modelId="{BC98F06D-3747-4E84-A193-A5E3339CBDB3}" type="sibTrans" cxnId="{DF733C3A-0FAC-4F90-9276-7AB8ADF83B22}">
      <dgm:prSet/>
      <dgm:spPr/>
      <dgm:t>
        <a:bodyPr/>
        <a:lstStyle/>
        <a:p>
          <a:endParaRPr lang="en-NL" sz="3200"/>
        </a:p>
      </dgm:t>
    </dgm:pt>
    <dgm:pt modelId="{F8F8E388-9341-4C57-A91C-30C720F2B6FE}">
      <dgm:prSet phldrT="[Text]" phldr="0" custT="1"/>
      <dgm:spPr>
        <a:solidFill>
          <a:schemeClr val="accent5"/>
        </a:solidFill>
      </dgm:spPr>
      <dgm:t>
        <a:bodyPr/>
        <a:lstStyle/>
        <a:p>
          <a:pPr rtl="0">
            <a:lnSpc>
              <a:spcPct val="100000"/>
            </a:lnSpc>
          </a:pPr>
          <a:r>
            <a:rPr lang="en-US" sz="1400" b="1" dirty="0">
              <a:latin typeface="Quicksand"/>
            </a:rPr>
            <a:t>Capacity building and systems strengthening</a:t>
          </a:r>
        </a:p>
      </dgm:t>
    </dgm:pt>
    <dgm:pt modelId="{906A6A2F-D35B-4136-A860-2C8020239EB5}" type="parTrans" cxnId="{218CCC0F-C8ED-4133-9BC2-6E953A864C4B}">
      <dgm:prSet/>
      <dgm:spPr/>
      <dgm:t>
        <a:bodyPr/>
        <a:lstStyle/>
        <a:p>
          <a:endParaRPr lang="en-NL" sz="3200"/>
        </a:p>
      </dgm:t>
    </dgm:pt>
    <dgm:pt modelId="{DB1951F4-33AB-4577-B648-F9AA306AE022}" type="sibTrans" cxnId="{218CCC0F-C8ED-4133-9BC2-6E953A864C4B}">
      <dgm:prSet/>
      <dgm:spPr/>
      <dgm:t>
        <a:bodyPr/>
        <a:lstStyle/>
        <a:p>
          <a:endParaRPr lang="en-NL" sz="3200"/>
        </a:p>
      </dgm:t>
    </dgm:pt>
    <dgm:pt modelId="{EB3E42B5-569D-4BCF-9E19-21F852F5DD83}">
      <dgm:prSet phldr="0" custT="1"/>
      <dgm:spPr>
        <a:solidFill>
          <a:schemeClr val="accent5"/>
        </a:solidFill>
      </dgm:spPr>
      <dgm:t>
        <a:bodyPr/>
        <a:lstStyle/>
        <a:p>
          <a:pPr rtl="0"/>
          <a:r>
            <a:rPr lang="en-US" sz="1400" b="1" dirty="0">
              <a:latin typeface="Quicksand"/>
            </a:rPr>
            <a:t>Evaluation / revision and update of plans</a:t>
          </a:r>
        </a:p>
      </dgm:t>
    </dgm:pt>
    <dgm:pt modelId="{6C2CF2AC-8595-466A-AEDE-F65E9C023585}" type="parTrans" cxnId="{AF62F169-D10C-44F4-9BE4-C4437FC3E753}">
      <dgm:prSet/>
      <dgm:spPr/>
      <dgm:t>
        <a:bodyPr/>
        <a:lstStyle/>
        <a:p>
          <a:endParaRPr lang="en-NL" sz="3200"/>
        </a:p>
      </dgm:t>
    </dgm:pt>
    <dgm:pt modelId="{C5B9CFBD-450F-4115-ABA6-AC586275F8D4}" type="sibTrans" cxnId="{AF62F169-D10C-44F4-9BE4-C4437FC3E753}">
      <dgm:prSet/>
      <dgm:spPr/>
      <dgm:t>
        <a:bodyPr/>
        <a:lstStyle/>
        <a:p>
          <a:endParaRPr lang="en-NL" sz="3200"/>
        </a:p>
      </dgm:t>
    </dgm:pt>
    <dgm:pt modelId="{69D53038-6EB2-4076-AC79-DFBA6118E9E5}" type="pres">
      <dgm:prSet presAssocID="{23663E2D-157A-4003-BCD5-AB3E248A579A}" presName="Name0" presStyleCnt="0">
        <dgm:presLayoutVars>
          <dgm:dir/>
          <dgm:animLvl val="lvl"/>
          <dgm:resizeHandles val="exact"/>
        </dgm:presLayoutVars>
      </dgm:prSet>
      <dgm:spPr/>
    </dgm:pt>
    <dgm:pt modelId="{3D3249BA-E3C4-42B5-8C86-AB14F65C02A1}" type="pres">
      <dgm:prSet presAssocID="{0C25ACE5-54E1-4C4E-A513-A2A054EBFB96}" presName="parTxOnly" presStyleLbl="node1" presStyleIdx="0" presStyleCnt="4" custScaleX="103232" custScaleY="97730" custLinFactY="-39399" custLinFactNeighborX="-1488" custLinFactNeighborY="-100000">
        <dgm:presLayoutVars>
          <dgm:chMax val="0"/>
          <dgm:chPref val="0"/>
          <dgm:bulletEnabled val="1"/>
        </dgm:presLayoutVars>
      </dgm:prSet>
      <dgm:spPr/>
    </dgm:pt>
    <dgm:pt modelId="{DCBFB94C-FD0D-455F-907B-8EEDE3BCB9EB}" type="pres">
      <dgm:prSet presAssocID="{7B73899E-EE74-4F05-8F66-1B5BA0958BC8}" presName="parTxOnlySpace" presStyleCnt="0"/>
      <dgm:spPr/>
    </dgm:pt>
    <dgm:pt modelId="{BFB87965-B373-450B-A428-3D8CB792E770}" type="pres">
      <dgm:prSet presAssocID="{902009AD-0DD8-41E3-A9E1-702359EA09E9}" presName="parTxOnly" presStyleLbl="node1" presStyleIdx="1" presStyleCnt="4" custScaleX="106742" custScaleY="97730" custLinFactX="-83300" custLinFactNeighborX="-100000" custLinFactNeighborY="-37064">
        <dgm:presLayoutVars>
          <dgm:chMax val="0"/>
          <dgm:chPref val="0"/>
          <dgm:bulletEnabled val="1"/>
        </dgm:presLayoutVars>
      </dgm:prSet>
      <dgm:spPr/>
    </dgm:pt>
    <dgm:pt modelId="{5DA62FA2-C113-41B0-9450-6C1FA23AA410}" type="pres">
      <dgm:prSet presAssocID="{BC98F06D-3747-4E84-A193-A5E3339CBDB3}" presName="parTxOnlySpace" presStyleCnt="0"/>
      <dgm:spPr/>
    </dgm:pt>
    <dgm:pt modelId="{8F15AC08-1C92-4319-9067-06C22F1E7C90}" type="pres">
      <dgm:prSet presAssocID="{F8F8E388-9341-4C57-A91C-30C720F2B6FE}" presName="parTxOnly" presStyleLbl="node1" presStyleIdx="2" presStyleCnt="4" custScaleX="108097" custScaleY="97730" custLinFactX="-170123" custLinFactNeighborX="-200000" custLinFactNeighborY="64514">
        <dgm:presLayoutVars>
          <dgm:chMax val="0"/>
          <dgm:chPref val="0"/>
          <dgm:bulletEnabled val="1"/>
        </dgm:presLayoutVars>
      </dgm:prSet>
      <dgm:spPr/>
    </dgm:pt>
    <dgm:pt modelId="{794B6060-1E64-4A74-B214-4E25C1CCB12A}" type="pres">
      <dgm:prSet presAssocID="{DB1951F4-33AB-4577-B648-F9AA306AE022}" presName="parTxOnlySpace" presStyleCnt="0"/>
      <dgm:spPr/>
    </dgm:pt>
    <dgm:pt modelId="{748B78EC-1CC6-4402-A028-6123707E88FD}" type="pres">
      <dgm:prSet presAssocID="{EB3E42B5-569D-4BCF-9E19-21F852F5DD83}" presName="parTxOnly" presStyleLbl="node1" presStyleIdx="3" presStyleCnt="4" custScaleX="106998" custScaleY="97730" custLinFactX="-258220" custLinFactY="68457" custLinFactNeighborX="-300000" custLinFactNeighborY="100000">
        <dgm:presLayoutVars>
          <dgm:chMax val="0"/>
          <dgm:chPref val="0"/>
          <dgm:bulletEnabled val="1"/>
        </dgm:presLayoutVars>
      </dgm:prSet>
      <dgm:spPr/>
    </dgm:pt>
  </dgm:ptLst>
  <dgm:cxnLst>
    <dgm:cxn modelId="{218CCC0F-C8ED-4133-9BC2-6E953A864C4B}" srcId="{23663E2D-157A-4003-BCD5-AB3E248A579A}" destId="{F8F8E388-9341-4C57-A91C-30C720F2B6FE}" srcOrd="2" destOrd="0" parTransId="{906A6A2F-D35B-4136-A860-2C8020239EB5}" sibTransId="{DB1951F4-33AB-4577-B648-F9AA306AE022}"/>
    <dgm:cxn modelId="{05B2A416-661F-4158-915E-54B9E9442905}" type="presOf" srcId="{23663E2D-157A-4003-BCD5-AB3E248A579A}" destId="{69D53038-6EB2-4076-AC79-DFBA6118E9E5}" srcOrd="0" destOrd="0" presId="urn:microsoft.com/office/officeart/2005/8/layout/chevron1"/>
    <dgm:cxn modelId="{15D7742A-93AB-4FF6-B07A-978E6147EFD0}" type="presOf" srcId="{0C25ACE5-54E1-4C4E-A513-A2A054EBFB96}" destId="{3D3249BA-E3C4-42B5-8C86-AB14F65C02A1}" srcOrd="0" destOrd="0" presId="urn:microsoft.com/office/officeart/2005/8/layout/chevron1"/>
    <dgm:cxn modelId="{DF733C3A-0FAC-4F90-9276-7AB8ADF83B22}" srcId="{23663E2D-157A-4003-BCD5-AB3E248A579A}" destId="{902009AD-0DD8-41E3-A9E1-702359EA09E9}" srcOrd="1" destOrd="0" parTransId="{D05C56FD-CC51-42D7-BB71-2FC30AD0AF94}" sibTransId="{BC98F06D-3747-4E84-A193-A5E3339CBDB3}"/>
    <dgm:cxn modelId="{B88FCC5D-4A72-4161-9446-0DD910411A8A}" srcId="{23663E2D-157A-4003-BCD5-AB3E248A579A}" destId="{0C25ACE5-54E1-4C4E-A513-A2A054EBFB96}" srcOrd="0" destOrd="0" parTransId="{5A973CD6-CF78-4B65-A2A4-FEBEBAF1F269}" sibTransId="{7B73899E-EE74-4F05-8F66-1B5BA0958BC8}"/>
    <dgm:cxn modelId="{AF62F169-D10C-44F4-9BE4-C4437FC3E753}" srcId="{23663E2D-157A-4003-BCD5-AB3E248A579A}" destId="{EB3E42B5-569D-4BCF-9E19-21F852F5DD83}" srcOrd="3" destOrd="0" parTransId="{6C2CF2AC-8595-466A-AEDE-F65E9C023585}" sibTransId="{C5B9CFBD-450F-4115-ABA6-AC586275F8D4}"/>
    <dgm:cxn modelId="{3B0B92B4-7BC0-4CC4-8618-EB919134C0D5}" type="presOf" srcId="{EB3E42B5-569D-4BCF-9E19-21F852F5DD83}" destId="{748B78EC-1CC6-4402-A028-6123707E88FD}" srcOrd="0" destOrd="0" presId="urn:microsoft.com/office/officeart/2005/8/layout/chevron1"/>
    <dgm:cxn modelId="{48F581CA-2C8D-4B9A-8A4E-847E454C8E2B}" type="presOf" srcId="{902009AD-0DD8-41E3-A9E1-702359EA09E9}" destId="{BFB87965-B373-450B-A428-3D8CB792E770}" srcOrd="0" destOrd="0" presId="urn:microsoft.com/office/officeart/2005/8/layout/chevron1"/>
    <dgm:cxn modelId="{1D3A67D0-3FF7-4149-9BD2-D4119CBFEBBF}" type="presOf" srcId="{F8F8E388-9341-4C57-A91C-30C720F2B6FE}" destId="{8F15AC08-1C92-4319-9067-06C22F1E7C90}" srcOrd="0" destOrd="0" presId="urn:microsoft.com/office/officeart/2005/8/layout/chevron1"/>
    <dgm:cxn modelId="{0436E9BD-9F26-4A8D-B6DB-3F948DAC1019}" type="presParOf" srcId="{69D53038-6EB2-4076-AC79-DFBA6118E9E5}" destId="{3D3249BA-E3C4-42B5-8C86-AB14F65C02A1}" srcOrd="0" destOrd="0" presId="urn:microsoft.com/office/officeart/2005/8/layout/chevron1"/>
    <dgm:cxn modelId="{AF447DE8-FBA4-4076-98E6-CA7EB39BC746}" type="presParOf" srcId="{69D53038-6EB2-4076-AC79-DFBA6118E9E5}" destId="{DCBFB94C-FD0D-455F-907B-8EEDE3BCB9EB}" srcOrd="1" destOrd="0" presId="urn:microsoft.com/office/officeart/2005/8/layout/chevron1"/>
    <dgm:cxn modelId="{C89BDAEE-6707-4945-9AC3-8113856BF3F8}" type="presParOf" srcId="{69D53038-6EB2-4076-AC79-DFBA6118E9E5}" destId="{BFB87965-B373-450B-A428-3D8CB792E770}" srcOrd="2" destOrd="0" presId="urn:microsoft.com/office/officeart/2005/8/layout/chevron1"/>
    <dgm:cxn modelId="{BF3E339C-5055-4265-93E3-DBF3D323DC93}" type="presParOf" srcId="{69D53038-6EB2-4076-AC79-DFBA6118E9E5}" destId="{5DA62FA2-C113-41B0-9450-6C1FA23AA410}" srcOrd="3" destOrd="0" presId="urn:microsoft.com/office/officeart/2005/8/layout/chevron1"/>
    <dgm:cxn modelId="{39E3A7B6-42C1-4401-BB93-8BC0C53E09D3}" type="presParOf" srcId="{69D53038-6EB2-4076-AC79-DFBA6118E9E5}" destId="{8F15AC08-1C92-4319-9067-06C22F1E7C90}" srcOrd="4" destOrd="0" presId="urn:microsoft.com/office/officeart/2005/8/layout/chevron1"/>
    <dgm:cxn modelId="{A9F8245A-47E2-4D4A-9FB1-1D9942760681}" type="presParOf" srcId="{69D53038-6EB2-4076-AC79-DFBA6118E9E5}" destId="{794B6060-1E64-4A74-B214-4E25C1CCB12A}" srcOrd="5" destOrd="0" presId="urn:microsoft.com/office/officeart/2005/8/layout/chevron1"/>
    <dgm:cxn modelId="{816B1890-4B9C-4999-B3D0-0126E668700E}" type="presParOf" srcId="{69D53038-6EB2-4076-AC79-DFBA6118E9E5}" destId="{748B78EC-1CC6-4402-A028-6123707E88F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63E2D-157A-4003-BCD5-AB3E248A579A}" type="doc">
      <dgm:prSet loTypeId="urn:microsoft.com/office/officeart/2005/8/layout/chevron1" loCatId="process" qsTypeId="urn:microsoft.com/office/officeart/2005/8/quickstyle/simple1" qsCatId="simple" csTypeId="urn:microsoft.com/office/officeart/2005/8/colors/colorful1" csCatId="colorful" phldr="1"/>
      <dgm:spPr/>
    </dgm:pt>
    <dgm:pt modelId="{0C25ACE5-54E1-4C4E-A513-A2A054EBFB96}">
      <dgm:prSet phldrT="[Text]" phldr="0" custT="1"/>
      <dgm:spPr>
        <a:solidFill>
          <a:schemeClr val="accent5"/>
        </a:solidFill>
      </dgm:spPr>
      <dgm:t>
        <a:bodyPr/>
        <a:lstStyle/>
        <a:p>
          <a:pPr rtl="0"/>
          <a:r>
            <a:rPr lang="en-US" sz="1600" dirty="0">
              <a:latin typeface="Quicksand"/>
            </a:rPr>
            <a:t> </a:t>
          </a:r>
          <a:r>
            <a:rPr lang="en-US" sz="1400" b="1" dirty="0">
              <a:latin typeface="Quicksand"/>
            </a:rPr>
            <a:t>Diagnostic assessment</a:t>
          </a:r>
          <a:endParaRPr lang="en-US" sz="1600" b="1" dirty="0">
            <a:latin typeface="Quicksand"/>
          </a:endParaRPr>
        </a:p>
      </dgm:t>
    </dgm:pt>
    <dgm:pt modelId="{5A973CD6-CF78-4B65-A2A4-FEBEBAF1F269}" type="parTrans" cxnId="{B88FCC5D-4A72-4161-9446-0DD910411A8A}">
      <dgm:prSet/>
      <dgm:spPr/>
      <dgm:t>
        <a:bodyPr/>
        <a:lstStyle/>
        <a:p>
          <a:endParaRPr lang="en-NL" sz="3200"/>
        </a:p>
      </dgm:t>
    </dgm:pt>
    <dgm:pt modelId="{7B73899E-EE74-4F05-8F66-1B5BA0958BC8}" type="sibTrans" cxnId="{B88FCC5D-4A72-4161-9446-0DD910411A8A}">
      <dgm:prSet/>
      <dgm:spPr/>
      <dgm:t>
        <a:bodyPr/>
        <a:lstStyle/>
        <a:p>
          <a:endParaRPr lang="en-NL" sz="3200"/>
        </a:p>
      </dgm:t>
    </dgm:pt>
    <dgm:pt modelId="{902009AD-0DD8-41E3-A9E1-702359EA09E9}">
      <dgm:prSet phldrT="[Text]" phldr="0" custT="1"/>
      <dgm:spPr>
        <a:solidFill>
          <a:schemeClr val="bg2"/>
        </a:solidFill>
      </dgm:spPr>
      <dgm:t>
        <a:bodyPr/>
        <a:lstStyle/>
        <a:p>
          <a:pPr rtl="0"/>
          <a:r>
            <a:rPr lang="en-US" sz="1400" b="1" dirty="0">
              <a:latin typeface="Quicksand"/>
            </a:rPr>
            <a:t>Systems strengthening plan Business plan</a:t>
          </a:r>
        </a:p>
      </dgm:t>
    </dgm:pt>
    <dgm:pt modelId="{D05C56FD-CC51-42D7-BB71-2FC30AD0AF94}" type="parTrans" cxnId="{DF733C3A-0FAC-4F90-9276-7AB8ADF83B22}">
      <dgm:prSet/>
      <dgm:spPr/>
      <dgm:t>
        <a:bodyPr/>
        <a:lstStyle/>
        <a:p>
          <a:endParaRPr lang="en-NL" sz="3200"/>
        </a:p>
      </dgm:t>
    </dgm:pt>
    <dgm:pt modelId="{BC98F06D-3747-4E84-A193-A5E3339CBDB3}" type="sibTrans" cxnId="{DF733C3A-0FAC-4F90-9276-7AB8ADF83B22}">
      <dgm:prSet/>
      <dgm:spPr/>
      <dgm:t>
        <a:bodyPr/>
        <a:lstStyle/>
        <a:p>
          <a:endParaRPr lang="en-NL" sz="3200"/>
        </a:p>
      </dgm:t>
    </dgm:pt>
    <dgm:pt modelId="{F8F8E388-9341-4C57-A91C-30C720F2B6FE}">
      <dgm:prSet phldrT="[Text]" phldr="0" custT="1"/>
      <dgm:spPr>
        <a:solidFill>
          <a:schemeClr val="accent5"/>
        </a:solidFill>
      </dgm:spPr>
      <dgm:t>
        <a:bodyPr/>
        <a:lstStyle/>
        <a:p>
          <a:pPr rtl="0">
            <a:lnSpc>
              <a:spcPct val="100000"/>
            </a:lnSpc>
          </a:pPr>
          <a:r>
            <a:rPr lang="en-US" sz="1400" b="1" dirty="0">
              <a:latin typeface="Quicksand"/>
            </a:rPr>
            <a:t>Capacity building and systems strengthening</a:t>
          </a:r>
        </a:p>
      </dgm:t>
    </dgm:pt>
    <dgm:pt modelId="{906A6A2F-D35B-4136-A860-2C8020239EB5}" type="parTrans" cxnId="{218CCC0F-C8ED-4133-9BC2-6E953A864C4B}">
      <dgm:prSet/>
      <dgm:spPr/>
      <dgm:t>
        <a:bodyPr/>
        <a:lstStyle/>
        <a:p>
          <a:endParaRPr lang="en-NL" sz="3200"/>
        </a:p>
      </dgm:t>
    </dgm:pt>
    <dgm:pt modelId="{DB1951F4-33AB-4577-B648-F9AA306AE022}" type="sibTrans" cxnId="{218CCC0F-C8ED-4133-9BC2-6E953A864C4B}">
      <dgm:prSet/>
      <dgm:spPr/>
      <dgm:t>
        <a:bodyPr/>
        <a:lstStyle/>
        <a:p>
          <a:endParaRPr lang="en-NL" sz="3200"/>
        </a:p>
      </dgm:t>
    </dgm:pt>
    <dgm:pt modelId="{EB3E42B5-569D-4BCF-9E19-21F852F5DD83}">
      <dgm:prSet phldr="0" custT="1"/>
      <dgm:spPr>
        <a:solidFill>
          <a:schemeClr val="accent5"/>
        </a:solidFill>
      </dgm:spPr>
      <dgm:t>
        <a:bodyPr/>
        <a:lstStyle/>
        <a:p>
          <a:pPr rtl="0"/>
          <a:r>
            <a:rPr lang="en-US" sz="1400" b="1" dirty="0">
              <a:latin typeface="Quicksand"/>
            </a:rPr>
            <a:t>Evaluation / revision and update of plans</a:t>
          </a:r>
        </a:p>
      </dgm:t>
    </dgm:pt>
    <dgm:pt modelId="{6C2CF2AC-8595-466A-AEDE-F65E9C023585}" type="parTrans" cxnId="{AF62F169-D10C-44F4-9BE4-C4437FC3E753}">
      <dgm:prSet/>
      <dgm:spPr/>
      <dgm:t>
        <a:bodyPr/>
        <a:lstStyle/>
        <a:p>
          <a:endParaRPr lang="en-NL" sz="3200"/>
        </a:p>
      </dgm:t>
    </dgm:pt>
    <dgm:pt modelId="{C5B9CFBD-450F-4115-ABA6-AC586275F8D4}" type="sibTrans" cxnId="{AF62F169-D10C-44F4-9BE4-C4437FC3E753}">
      <dgm:prSet/>
      <dgm:spPr/>
      <dgm:t>
        <a:bodyPr/>
        <a:lstStyle/>
        <a:p>
          <a:endParaRPr lang="en-NL" sz="3200"/>
        </a:p>
      </dgm:t>
    </dgm:pt>
    <dgm:pt modelId="{69D53038-6EB2-4076-AC79-DFBA6118E9E5}" type="pres">
      <dgm:prSet presAssocID="{23663E2D-157A-4003-BCD5-AB3E248A579A}" presName="Name0" presStyleCnt="0">
        <dgm:presLayoutVars>
          <dgm:dir/>
          <dgm:animLvl val="lvl"/>
          <dgm:resizeHandles val="exact"/>
        </dgm:presLayoutVars>
      </dgm:prSet>
      <dgm:spPr/>
    </dgm:pt>
    <dgm:pt modelId="{3D3249BA-E3C4-42B5-8C86-AB14F65C02A1}" type="pres">
      <dgm:prSet presAssocID="{0C25ACE5-54E1-4C4E-A513-A2A054EBFB96}" presName="parTxOnly" presStyleLbl="node1" presStyleIdx="0" presStyleCnt="4" custScaleX="103232" custScaleY="97730" custLinFactY="-39399" custLinFactNeighborX="-1488" custLinFactNeighborY="-100000">
        <dgm:presLayoutVars>
          <dgm:chMax val="0"/>
          <dgm:chPref val="0"/>
          <dgm:bulletEnabled val="1"/>
        </dgm:presLayoutVars>
      </dgm:prSet>
      <dgm:spPr/>
    </dgm:pt>
    <dgm:pt modelId="{DCBFB94C-FD0D-455F-907B-8EEDE3BCB9EB}" type="pres">
      <dgm:prSet presAssocID="{7B73899E-EE74-4F05-8F66-1B5BA0958BC8}" presName="parTxOnlySpace" presStyleCnt="0"/>
      <dgm:spPr/>
    </dgm:pt>
    <dgm:pt modelId="{BFB87965-B373-450B-A428-3D8CB792E770}" type="pres">
      <dgm:prSet presAssocID="{902009AD-0DD8-41E3-A9E1-702359EA09E9}" presName="parTxOnly" presStyleLbl="node1" presStyleIdx="1" presStyleCnt="4" custScaleX="106742" custScaleY="97730" custLinFactX="-83300" custLinFactNeighborX="-100000" custLinFactNeighborY="-37064">
        <dgm:presLayoutVars>
          <dgm:chMax val="0"/>
          <dgm:chPref val="0"/>
          <dgm:bulletEnabled val="1"/>
        </dgm:presLayoutVars>
      </dgm:prSet>
      <dgm:spPr/>
    </dgm:pt>
    <dgm:pt modelId="{5DA62FA2-C113-41B0-9450-6C1FA23AA410}" type="pres">
      <dgm:prSet presAssocID="{BC98F06D-3747-4E84-A193-A5E3339CBDB3}" presName="parTxOnlySpace" presStyleCnt="0"/>
      <dgm:spPr/>
    </dgm:pt>
    <dgm:pt modelId="{8F15AC08-1C92-4319-9067-06C22F1E7C90}" type="pres">
      <dgm:prSet presAssocID="{F8F8E388-9341-4C57-A91C-30C720F2B6FE}" presName="parTxOnly" presStyleLbl="node1" presStyleIdx="2" presStyleCnt="4" custScaleX="108097" custScaleY="97730" custLinFactX="-170123" custLinFactNeighborX="-200000" custLinFactNeighborY="64514">
        <dgm:presLayoutVars>
          <dgm:chMax val="0"/>
          <dgm:chPref val="0"/>
          <dgm:bulletEnabled val="1"/>
        </dgm:presLayoutVars>
      </dgm:prSet>
      <dgm:spPr/>
    </dgm:pt>
    <dgm:pt modelId="{794B6060-1E64-4A74-B214-4E25C1CCB12A}" type="pres">
      <dgm:prSet presAssocID="{DB1951F4-33AB-4577-B648-F9AA306AE022}" presName="parTxOnlySpace" presStyleCnt="0"/>
      <dgm:spPr/>
    </dgm:pt>
    <dgm:pt modelId="{748B78EC-1CC6-4402-A028-6123707E88FD}" type="pres">
      <dgm:prSet presAssocID="{EB3E42B5-569D-4BCF-9E19-21F852F5DD83}" presName="parTxOnly" presStyleLbl="node1" presStyleIdx="3" presStyleCnt="4" custScaleX="106998" custScaleY="97730" custLinFactX="-258220" custLinFactY="68457" custLinFactNeighborX="-300000" custLinFactNeighborY="100000">
        <dgm:presLayoutVars>
          <dgm:chMax val="0"/>
          <dgm:chPref val="0"/>
          <dgm:bulletEnabled val="1"/>
        </dgm:presLayoutVars>
      </dgm:prSet>
      <dgm:spPr/>
    </dgm:pt>
  </dgm:ptLst>
  <dgm:cxnLst>
    <dgm:cxn modelId="{218CCC0F-C8ED-4133-9BC2-6E953A864C4B}" srcId="{23663E2D-157A-4003-BCD5-AB3E248A579A}" destId="{F8F8E388-9341-4C57-A91C-30C720F2B6FE}" srcOrd="2" destOrd="0" parTransId="{906A6A2F-D35B-4136-A860-2C8020239EB5}" sibTransId="{DB1951F4-33AB-4577-B648-F9AA306AE022}"/>
    <dgm:cxn modelId="{05B2A416-661F-4158-915E-54B9E9442905}" type="presOf" srcId="{23663E2D-157A-4003-BCD5-AB3E248A579A}" destId="{69D53038-6EB2-4076-AC79-DFBA6118E9E5}" srcOrd="0" destOrd="0" presId="urn:microsoft.com/office/officeart/2005/8/layout/chevron1"/>
    <dgm:cxn modelId="{15D7742A-93AB-4FF6-B07A-978E6147EFD0}" type="presOf" srcId="{0C25ACE5-54E1-4C4E-A513-A2A054EBFB96}" destId="{3D3249BA-E3C4-42B5-8C86-AB14F65C02A1}" srcOrd="0" destOrd="0" presId="urn:microsoft.com/office/officeart/2005/8/layout/chevron1"/>
    <dgm:cxn modelId="{DF733C3A-0FAC-4F90-9276-7AB8ADF83B22}" srcId="{23663E2D-157A-4003-BCD5-AB3E248A579A}" destId="{902009AD-0DD8-41E3-A9E1-702359EA09E9}" srcOrd="1" destOrd="0" parTransId="{D05C56FD-CC51-42D7-BB71-2FC30AD0AF94}" sibTransId="{BC98F06D-3747-4E84-A193-A5E3339CBDB3}"/>
    <dgm:cxn modelId="{B88FCC5D-4A72-4161-9446-0DD910411A8A}" srcId="{23663E2D-157A-4003-BCD5-AB3E248A579A}" destId="{0C25ACE5-54E1-4C4E-A513-A2A054EBFB96}" srcOrd="0" destOrd="0" parTransId="{5A973CD6-CF78-4B65-A2A4-FEBEBAF1F269}" sibTransId="{7B73899E-EE74-4F05-8F66-1B5BA0958BC8}"/>
    <dgm:cxn modelId="{AF62F169-D10C-44F4-9BE4-C4437FC3E753}" srcId="{23663E2D-157A-4003-BCD5-AB3E248A579A}" destId="{EB3E42B5-569D-4BCF-9E19-21F852F5DD83}" srcOrd="3" destOrd="0" parTransId="{6C2CF2AC-8595-466A-AEDE-F65E9C023585}" sibTransId="{C5B9CFBD-450F-4115-ABA6-AC586275F8D4}"/>
    <dgm:cxn modelId="{3B0B92B4-7BC0-4CC4-8618-EB919134C0D5}" type="presOf" srcId="{EB3E42B5-569D-4BCF-9E19-21F852F5DD83}" destId="{748B78EC-1CC6-4402-A028-6123707E88FD}" srcOrd="0" destOrd="0" presId="urn:microsoft.com/office/officeart/2005/8/layout/chevron1"/>
    <dgm:cxn modelId="{48F581CA-2C8D-4B9A-8A4E-847E454C8E2B}" type="presOf" srcId="{902009AD-0DD8-41E3-A9E1-702359EA09E9}" destId="{BFB87965-B373-450B-A428-3D8CB792E770}" srcOrd="0" destOrd="0" presId="urn:microsoft.com/office/officeart/2005/8/layout/chevron1"/>
    <dgm:cxn modelId="{1D3A67D0-3FF7-4149-9BD2-D4119CBFEBBF}" type="presOf" srcId="{F8F8E388-9341-4C57-A91C-30C720F2B6FE}" destId="{8F15AC08-1C92-4319-9067-06C22F1E7C90}" srcOrd="0" destOrd="0" presId="urn:microsoft.com/office/officeart/2005/8/layout/chevron1"/>
    <dgm:cxn modelId="{0436E9BD-9F26-4A8D-B6DB-3F948DAC1019}" type="presParOf" srcId="{69D53038-6EB2-4076-AC79-DFBA6118E9E5}" destId="{3D3249BA-E3C4-42B5-8C86-AB14F65C02A1}" srcOrd="0" destOrd="0" presId="urn:microsoft.com/office/officeart/2005/8/layout/chevron1"/>
    <dgm:cxn modelId="{AF447DE8-FBA4-4076-98E6-CA7EB39BC746}" type="presParOf" srcId="{69D53038-6EB2-4076-AC79-DFBA6118E9E5}" destId="{DCBFB94C-FD0D-455F-907B-8EEDE3BCB9EB}" srcOrd="1" destOrd="0" presId="urn:microsoft.com/office/officeart/2005/8/layout/chevron1"/>
    <dgm:cxn modelId="{C89BDAEE-6707-4945-9AC3-8113856BF3F8}" type="presParOf" srcId="{69D53038-6EB2-4076-AC79-DFBA6118E9E5}" destId="{BFB87965-B373-450B-A428-3D8CB792E770}" srcOrd="2" destOrd="0" presId="urn:microsoft.com/office/officeart/2005/8/layout/chevron1"/>
    <dgm:cxn modelId="{BF3E339C-5055-4265-93E3-DBF3D323DC93}" type="presParOf" srcId="{69D53038-6EB2-4076-AC79-DFBA6118E9E5}" destId="{5DA62FA2-C113-41B0-9450-6C1FA23AA410}" srcOrd="3" destOrd="0" presId="urn:microsoft.com/office/officeart/2005/8/layout/chevron1"/>
    <dgm:cxn modelId="{39E3A7B6-42C1-4401-BB93-8BC0C53E09D3}" type="presParOf" srcId="{69D53038-6EB2-4076-AC79-DFBA6118E9E5}" destId="{8F15AC08-1C92-4319-9067-06C22F1E7C90}" srcOrd="4" destOrd="0" presId="urn:microsoft.com/office/officeart/2005/8/layout/chevron1"/>
    <dgm:cxn modelId="{A9F8245A-47E2-4D4A-9FB1-1D9942760681}" type="presParOf" srcId="{69D53038-6EB2-4076-AC79-DFBA6118E9E5}" destId="{794B6060-1E64-4A74-B214-4E25C1CCB12A}" srcOrd="5" destOrd="0" presId="urn:microsoft.com/office/officeart/2005/8/layout/chevron1"/>
    <dgm:cxn modelId="{816B1890-4B9C-4999-B3D0-0126E668700E}" type="presParOf" srcId="{69D53038-6EB2-4076-AC79-DFBA6118E9E5}" destId="{748B78EC-1CC6-4402-A028-6123707E88F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663E2D-157A-4003-BCD5-AB3E248A579A}" type="doc">
      <dgm:prSet loTypeId="urn:microsoft.com/office/officeart/2005/8/layout/chevron1" loCatId="process" qsTypeId="urn:microsoft.com/office/officeart/2005/8/quickstyle/simple1" qsCatId="simple" csTypeId="urn:microsoft.com/office/officeart/2005/8/colors/colorful1" csCatId="colorful" phldr="1"/>
      <dgm:spPr/>
    </dgm:pt>
    <dgm:pt modelId="{0C25ACE5-54E1-4C4E-A513-A2A054EBFB96}">
      <dgm:prSet phldrT="[Text]" phldr="0" custT="1"/>
      <dgm:spPr>
        <a:solidFill>
          <a:schemeClr val="accent5"/>
        </a:solidFill>
      </dgm:spPr>
      <dgm:t>
        <a:bodyPr/>
        <a:lstStyle/>
        <a:p>
          <a:pPr rtl="0"/>
          <a:r>
            <a:rPr lang="en-US" sz="1600" dirty="0">
              <a:latin typeface="Quicksand"/>
            </a:rPr>
            <a:t> </a:t>
          </a:r>
          <a:r>
            <a:rPr lang="en-US" sz="1400" b="1" dirty="0">
              <a:latin typeface="Quicksand"/>
            </a:rPr>
            <a:t>Diagnostic assessment</a:t>
          </a:r>
          <a:endParaRPr lang="en-US" sz="1600" b="1" dirty="0">
            <a:latin typeface="Quicksand"/>
          </a:endParaRPr>
        </a:p>
      </dgm:t>
    </dgm:pt>
    <dgm:pt modelId="{5A973CD6-CF78-4B65-A2A4-FEBEBAF1F269}" type="parTrans" cxnId="{B88FCC5D-4A72-4161-9446-0DD910411A8A}">
      <dgm:prSet/>
      <dgm:spPr/>
      <dgm:t>
        <a:bodyPr/>
        <a:lstStyle/>
        <a:p>
          <a:endParaRPr lang="en-NL" sz="3200"/>
        </a:p>
      </dgm:t>
    </dgm:pt>
    <dgm:pt modelId="{7B73899E-EE74-4F05-8F66-1B5BA0958BC8}" type="sibTrans" cxnId="{B88FCC5D-4A72-4161-9446-0DD910411A8A}">
      <dgm:prSet/>
      <dgm:spPr/>
      <dgm:t>
        <a:bodyPr/>
        <a:lstStyle/>
        <a:p>
          <a:endParaRPr lang="en-NL" sz="3200"/>
        </a:p>
      </dgm:t>
    </dgm:pt>
    <dgm:pt modelId="{902009AD-0DD8-41E3-A9E1-702359EA09E9}">
      <dgm:prSet phldrT="[Text]" phldr="0" custT="1"/>
      <dgm:spPr>
        <a:solidFill>
          <a:schemeClr val="accent5"/>
        </a:solidFill>
      </dgm:spPr>
      <dgm:t>
        <a:bodyPr/>
        <a:lstStyle/>
        <a:p>
          <a:pPr rtl="0"/>
          <a:r>
            <a:rPr lang="en-US" sz="1400" b="1" dirty="0">
              <a:latin typeface="Quicksand"/>
            </a:rPr>
            <a:t>Systems strengthening plan Business plan</a:t>
          </a:r>
        </a:p>
      </dgm:t>
    </dgm:pt>
    <dgm:pt modelId="{D05C56FD-CC51-42D7-BB71-2FC30AD0AF94}" type="parTrans" cxnId="{DF733C3A-0FAC-4F90-9276-7AB8ADF83B22}">
      <dgm:prSet/>
      <dgm:spPr/>
      <dgm:t>
        <a:bodyPr/>
        <a:lstStyle/>
        <a:p>
          <a:endParaRPr lang="en-NL" sz="3200"/>
        </a:p>
      </dgm:t>
    </dgm:pt>
    <dgm:pt modelId="{BC98F06D-3747-4E84-A193-A5E3339CBDB3}" type="sibTrans" cxnId="{DF733C3A-0FAC-4F90-9276-7AB8ADF83B22}">
      <dgm:prSet/>
      <dgm:spPr/>
      <dgm:t>
        <a:bodyPr/>
        <a:lstStyle/>
        <a:p>
          <a:endParaRPr lang="en-NL" sz="3200"/>
        </a:p>
      </dgm:t>
    </dgm:pt>
    <dgm:pt modelId="{F8F8E388-9341-4C57-A91C-30C720F2B6FE}">
      <dgm:prSet phldrT="[Text]" phldr="0" custT="1"/>
      <dgm:spPr>
        <a:solidFill>
          <a:schemeClr val="accent1"/>
        </a:solidFill>
        <a:ln>
          <a:solidFill>
            <a:schemeClr val="accent1"/>
          </a:solidFill>
        </a:ln>
      </dgm:spPr>
      <dgm:t>
        <a:bodyPr/>
        <a:lstStyle/>
        <a:p>
          <a:pPr rtl="0">
            <a:lnSpc>
              <a:spcPct val="100000"/>
            </a:lnSpc>
          </a:pPr>
          <a:r>
            <a:rPr lang="en-US" sz="1400" b="1" dirty="0">
              <a:latin typeface="Quicksand"/>
            </a:rPr>
            <a:t>Capacity building and systems strengthening</a:t>
          </a:r>
        </a:p>
      </dgm:t>
    </dgm:pt>
    <dgm:pt modelId="{906A6A2F-D35B-4136-A860-2C8020239EB5}" type="parTrans" cxnId="{218CCC0F-C8ED-4133-9BC2-6E953A864C4B}">
      <dgm:prSet/>
      <dgm:spPr/>
      <dgm:t>
        <a:bodyPr/>
        <a:lstStyle/>
        <a:p>
          <a:endParaRPr lang="en-NL" sz="3200"/>
        </a:p>
      </dgm:t>
    </dgm:pt>
    <dgm:pt modelId="{DB1951F4-33AB-4577-B648-F9AA306AE022}" type="sibTrans" cxnId="{218CCC0F-C8ED-4133-9BC2-6E953A864C4B}">
      <dgm:prSet/>
      <dgm:spPr/>
      <dgm:t>
        <a:bodyPr/>
        <a:lstStyle/>
        <a:p>
          <a:endParaRPr lang="en-NL" sz="3200"/>
        </a:p>
      </dgm:t>
    </dgm:pt>
    <dgm:pt modelId="{EB3E42B5-569D-4BCF-9E19-21F852F5DD83}">
      <dgm:prSet phldr="0" custT="1"/>
      <dgm:spPr>
        <a:solidFill>
          <a:schemeClr val="accent5"/>
        </a:solidFill>
      </dgm:spPr>
      <dgm:t>
        <a:bodyPr/>
        <a:lstStyle/>
        <a:p>
          <a:pPr rtl="0"/>
          <a:r>
            <a:rPr lang="en-US" sz="1400" b="1" dirty="0">
              <a:latin typeface="Quicksand"/>
            </a:rPr>
            <a:t>Evaluation / revision and update of plans</a:t>
          </a:r>
        </a:p>
      </dgm:t>
    </dgm:pt>
    <dgm:pt modelId="{6C2CF2AC-8595-466A-AEDE-F65E9C023585}" type="parTrans" cxnId="{AF62F169-D10C-44F4-9BE4-C4437FC3E753}">
      <dgm:prSet/>
      <dgm:spPr/>
      <dgm:t>
        <a:bodyPr/>
        <a:lstStyle/>
        <a:p>
          <a:endParaRPr lang="en-NL" sz="3200"/>
        </a:p>
      </dgm:t>
    </dgm:pt>
    <dgm:pt modelId="{C5B9CFBD-450F-4115-ABA6-AC586275F8D4}" type="sibTrans" cxnId="{AF62F169-D10C-44F4-9BE4-C4437FC3E753}">
      <dgm:prSet/>
      <dgm:spPr/>
      <dgm:t>
        <a:bodyPr/>
        <a:lstStyle/>
        <a:p>
          <a:endParaRPr lang="en-NL" sz="3200"/>
        </a:p>
      </dgm:t>
    </dgm:pt>
    <dgm:pt modelId="{69D53038-6EB2-4076-AC79-DFBA6118E9E5}" type="pres">
      <dgm:prSet presAssocID="{23663E2D-157A-4003-BCD5-AB3E248A579A}" presName="Name0" presStyleCnt="0">
        <dgm:presLayoutVars>
          <dgm:dir/>
          <dgm:animLvl val="lvl"/>
          <dgm:resizeHandles val="exact"/>
        </dgm:presLayoutVars>
      </dgm:prSet>
      <dgm:spPr/>
    </dgm:pt>
    <dgm:pt modelId="{3D3249BA-E3C4-42B5-8C86-AB14F65C02A1}" type="pres">
      <dgm:prSet presAssocID="{0C25ACE5-54E1-4C4E-A513-A2A054EBFB96}" presName="parTxOnly" presStyleLbl="node1" presStyleIdx="0" presStyleCnt="4" custScaleX="103232" custScaleY="97730" custLinFactY="-39399" custLinFactNeighborX="-1488" custLinFactNeighborY="-100000">
        <dgm:presLayoutVars>
          <dgm:chMax val="0"/>
          <dgm:chPref val="0"/>
          <dgm:bulletEnabled val="1"/>
        </dgm:presLayoutVars>
      </dgm:prSet>
      <dgm:spPr/>
    </dgm:pt>
    <dgm:pt modelId="{DCBFB94C-FD0D-455F-907B-8EEDE3BCB9EB}" type="pres">
      <dgm:prSet presAssocID="{7B73899E-EE74-4F05-8F66-1B5BA0958BC8}" presName="parTxOnlySpace" presStyleCnt="0"/>
      <dgm:spPr/>
    </dgm:pt>
    <dgm:pt modelId="{BFB87965-B373-450B-A428-3D8CB792E770}" type="pres">
      <dgm:prSet presAssocID="{902009AD-0DD8-41E3-A9E1-702359EA09E9}" presName="parTxOnly" presStyleLbl="node1" presStyleIdx="1" presStyleCnt="4" custScaleX="106742" custScaleY="97730" custLinFactX="-83300" custLinFactNeighborX="-100000" custLinFactNeighborY="-37064">
        <dgm:presLayoutVars>
          <dgm:chMax val="0"/>
          <dgm:chPref val="0"/>
          <dgm:bulletEnabled val="1"/>
        </dgm:presLayoutVars>
      </dgm:prSet>
      <dgm:spPr/>
    </dgm:pt>
    <dgm:pt modelId="{5DA62FA2-C113-41B0-9450-6C1FA23AA410}" type="pres">
      <dgm:prSet presAssocID="{BC98F06D-3747-4E84-A193-A5E3339CBDB3}" presName="parTxOnlySpace" presStyleCnt="0"/>
      <dgm:spPr/>
    </dgm:pt>
    <dgm:pt modelId="{8F15AC08-1C92-4319-9067-06C22F1E7C90}" type="pres">
      <dgm:prSet presAssocID="{F8F8E388-9341-4C57-A91C-30C720F2B6FE}" presName="parTxOnly" presStyleLbl="node1" presStyleIdx="2" presStyleCnt="4" custScaleX="108097" custScaleY="97730" custLinFactX="-170123" custLinFactNeighborX="-200000" custLinFactNeighborY="64514">
        <dgm:presLayoutVars>
          <dgm:chMax val="0"/>
          <dgm:chPref val="0"/>
          <dgm:bulletEnabled val="1"/>
        </dgm:presLayoutVars>
      </dgm:prSet>
      <dgm:spPr/>
    </dgm:pt>
    <dgm:pt modelId="{794B6060-1E64-4A74-B214-4E25C1CCB12A}" type="pres">
      <dgm:prSet presAssocID="{DB1951F4-33AB-4577-B648-F9AA306AE022}" presName="parTxOnlySpace" presStyleCnt="0"/>
      <dgm:spPr/>
    </dgm:pt>
    <dgm:pt modelId="{748B78EC-1CC6-4402-A028-6123707E88FD}" type="pres">
      <dgm:prSet presAssocID="{EB3E42B5-569D-4BCF-9E19-21F852F5DD83}" presName="parTxOnly" presStyleLbl="node1" presStyleIdx="3" presStyleCnt="4" custScaleX="106998" custScaleY="97730" custLinFactX="-258220" custLinFactY="68457" custLinFactNeighborX="-300000" custLinFactNeighborY="100000">
        <dgm:presLayoutVars>
          <dgm:chMax val="0"/>
          <dgm:chPref val="0"/>
          <dgm:bulletEnabled val="1"/>
        </dgm:presLayoutVars>
      </dgm:prSet>
      <dgm:spPr/>
    </dgm:pt>
  </dgm:ptLst>
  <dgm:cxnLst>
    <dgm:cxn modelId="{218CCC0F-C8ED-4133-9BC2-6E953A864C4B}" srcId="{23663E2D-157A-4003-BCD5-AB3E248A579A}" destId="{F8F8E388-9341-4C57-A91C-30C720F2B6FE}" srcOrd="2" destOrd="0" parTransId="{906A6A2F-D35B-4136-A860-2C8020239EB5}" sibTransId="{DB1951F4-33AB-4577-B648-F9AA306AE022}"/>
    <dgm:cxn modelId="{05B2A416-661F-4158-915E-54B9E9442905}" type="presOf" srcId="{23663E2D-157A-4003-BCD5-AB3E248A579A}" destId="{69D53038-6EB2-4076-AC79-DFBA6118E9E5}" srcOrd="0" destOrd="0" presId="urn:microsoft.com/office/officeart/2005/8/layout/chevron1"/>
    <dgm:cxn modelId="{15D7742A-93AB-4FF6-B07A-978E6147EFD0}" type="presOf" srcId="{0C25ACE5-54E1-4C4E-A513-A2A054EBFB96}" destId="{3D3249BA-E3C4-42B5-8C86-AB14F65C02A1}" srcOrd="0" destOrd="0" presId="urn:microsoft.com/office/officeart/2005/8/layout/chevron1"/>
    <dgm:cxn modelId="{DF733C3A-0FAC-4F90-9276-7AB8ADF83B22}" srcId="{23663E2D-157A-4003-BCD5-AB3E248A579A}" destId="{902009AD-0DD8-41E3-A9E1-702359EA09E9}" srcOrd="1" destOrd="0" parTransId="{D05C56FD-CC51-42D7-BB71-2FC30AD0AF94}" sibTransId="{BC98F06D-3747-4E84-A193-A5E3339CBDB3}"/>
    <dgm:cxn modelId="{B88FCC5D-4A72-4161-9446-0DD910411A8A}" srcId="{23663E2D-157A-4003-BCD5-AB3E248A579A}" destId="{0C25ACE5-54E1-4C4E-A513-A2A054EBFB96}" srcOrd="0" destOrd="0" parTransId="{5A973CD6-CF78-4B65-A2A4-FEBEBAF1F269}" sibTransId="{7B73899E-EE74-4F05-8F66-1B5BA0958BC8}"/>
    <dgm:cxn modelId="{AF62F169-D10C-44F4-9BE4-C4437FC3E753}" srcId="{23663E2D-157A-4003-BCD5-AB3E248A579A}" destId="{EB3E42B5-569D-4BCF-9E19-21F852F5DD83}" srcOrd="3" destOrd="0" parTransId="{6C2CF2AC-8595-466A-AEDE-F65E9C023585}" sibTransId="{C5B9CFBD-450F-4115-ABA6-AC586275F8D4}"/>
    <dgm:cxn modelId="{3B0B92B4-7BC0-4CC4-8618-EB919134C0D5}" type="presOf" srcId="{EB3E42B5-569D-4BCF-9E19-21F852F5DD83}" destId="{748B78EC-1CC6-4402-A028-6123707E88FD}" srcOrd="0" destOrd="0" presId="urn:microsoft.com/office/officeart/2005/8/layout/chevron1"/>
    <dgm:cxn modelId="{48F581CA-2C8D-4B9A-8A4E-847E454C8E2B}" type="presOf" srcId="{902009AD-0DD8-41E3-A9E1-702359EA09E9}" destId="{BFB87965-B373-450B-A428-3D8CB792E770}" srcOrd="0" destOrd="0" presId="urn:microsoft.com/office/officeart/2005/8/layout/chevron1"/>
    <dgm:cxn modelId="{1D3A67D0-3FF7-4149-9BD2-D4119CBFEBBF}" type="presOf" srcId="{F8F8E388-9341-4C57-A91C-30C720F2B6FE}" destId="{8F15AC08-1C92-4319-9067-06C22F1E7C90}" srcOrd="0" destOrd="0" presId="urn:microsoft.com/office/officeart/2005/8/layout/chevron1"/>
    <dgm:cxn modelId="{0436E9BD-9F26-4A8D-B6DB-3F948DAC1019}" type="presParOf" srcId="{69D53038-6EB2-4076-AC79-DFBA6118E9E5}" destId="{3D3249BA-E3C4-42B5-8C86-AB14F65C02A1}" srcOrd="0" destOrd="0" presId="urn:microsoft.com/office/officeart/2005/8/layout/chevron1"/>
    <dgm:cxn modelId="{AF447DE8-FBA4-4076-98E6-CA7EB39BC746}" type="presParOf" srcId="{69D53038-6EB2-4076-AC79-DFBA6118E9E5}" destId="{DCBFB94C-FD0D-455F-907B-8EEDE3BCB9EB}" srcOrd="1" destOrd="0" presId="urn:microsoft.com/office/officeart/2005/8/layout/chevron1"/>
    <dgm:cxn modelId="{C89BDAEE-6707-4945-9AC3-8113856BF3F8}" type="presParOf" srcId="{69D53038-6EB2-4076-AC79-DFBA6118E9E5}" destId="{BFB87965-B373-450B-A428-3D8CB792E770}" srcOrd="2" destOrd="0" presId="urn:microsoft.com/office/officeart/2005/8/layout/chevron1"/>
    <dgm:cxn modelId="{BF3E339C-5055-4265-93E3-DBF3D323DC93}" type="presParOf" srcId="{69D53038-6EB2-4076-AC79-DFBA6118E9E5}" destId="{5DA62FA2-C113-41B0-9450-6C1FA23AA410}" srcOrd="3" destOrd="0" presId="urn:microsoft.com/office/officeart/2005/8/layout/chevron1"/>
    <dgm:cxn modelId="{39E3A7B6-42C1-4401-BB93-8BC0C53E09D3}" type="presParOf" srcId="{69D53038-6EB2-4076-AC79-DFBA6118E9E5}" destId="{8F15AC08-1C92-4319-9067-06C22F1E7C90}" srcOrd="4" destOrd="0" presId="urn:microsoft.com/office/officeart/2005/8/layout/chevron1"/>
    <dgm:cxn modelId="{A9F8245A-47E2-4D4A-9FB1-1D9942760681}" type="presParOf" srcId="{69D53038-6EB2-4076-AC79-DFBA6118E9E5}" destId="{794B6060-1E64-4A74-B214-4E25C1CCB12A}" srcOrd="5" destOrd="0" presId="urn:microsoft.com/office/officeart/2005/8/layout/chevron1"/>
    <dgm:cxn modelId="{816B1890-4B9C-4999-B3D0-0126E668700E}" type="presParOf" srcId="{69D53038-6EB2-4076-AC79-DFBA6118E9E5}" destId="{748B78EC-1CC6-4402-A028-6123707E88F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49BA-E3C4-42B5-8C86-AB14F65C02A1}">
      <dsp:nvSpPr>
        <dsp:cNvPr id="0" name=""/>
        <dsp:cNvSpPr/>
      </dsp:nvSpPr>
      <dsp:spPr>
        <a:xfrm>
          <a:off x="2" y="1383432"/>
          <a:ext cx="2402843" cy="90991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Quicksand"/>
            </a:rPr>
            <a:t> </a:t>
          </a:r>
          <a:r>
            <a:rPr lang="en-US" sz="1400" b="1" kern="1200" dirty="0">
              <a:latin typeface="Quicksand"/>
            </a:rPr>
            <a:t>Diagnostic assessment</a:t>
          </a:r>
          <a:endParaRPr lang="en-US" sz="1600" b="1" kern="1200" dirty="0">
            <a:latin typeface="Quicksand"/>
          </a:endParaRPr>
        </a:p>
      </dsp:txBody>
      <dsp:txXfrm>
        <a:off x="454958" y="1383432"/>
        <a:ext cx="1492932" cy="909911"/>
      </dsp:txXfrm>
    </dsp:sp>
    <dsp:sp modelId="{BFB87965-B373-450B-A428-3D8CB792E770}">
      <dsp:nvSpPr>
        <dsp:cNvPr id="0" name=""/>
        <dsp:cNvSpPr/>
      </dsp:nvSpPr>
      <dsp:spPr>
        <a:xfrm>
          <a:off x="1882" y="2336218"/>
          <a:ext cx="2484542" cy="909911"/>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Systems strengthening plan Business plan</a:t>
          </a:r>
        </a:p>
      </dsp:txBody>
      <dsp:txXfrm>
        <a:off x="456838" y="2336218"/>
        <a:ext cx="1574631" cy="909911"/>
      </dsp:txXfrm>
    </dsp:sp>
    <dsp:sp modelId="{8F15AC08-1C92-4319-9067-06C22F1E7C90}">
      <dsp:nvSpPr>
        <dsp:cNvPr id="0" name=""/>
        <dsp:cNvSpPr/>
      </dsp:nvSpPr>
      <dsp:spPr>
        <a:xfrm>
          <a:off x="0" y="3281956"/>
          <a:ext cx="2516081" cy="90991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100000"/>
            </a:lnSpc>
            <a:spcBef>
              <a:spcPct val="0"/>
            </a:spcBef>
            <a:spcAft>
              <a:spcPct val="35000"/>
            </a:spcAft>
            <a:buNone/>
          </a:pPr>
          <a:r>
            <a:rPr lang="en-US" sz="1400" b="1" kern="1200" dirty="0">
              <a:latin typeface="Quicksand"/>
            </a:rPr>
            <a:t>Capacity building and systems strengthening</a:t>
          </a:r>
        </a:p>
      </dsp:txBody>
      <dsp:txXfrm>
        <a:off x="454956" y="3281956"/>
        <a:ext cx="1606170" cy="909911"/>
      </dsp:txXfrm>
    </dsp:sp>
    <dsp:sp modelId="{748B78EC-1CC6-4402-A028-6123707E88FD}">
      <dsp:nvSpPr>
        <dsp:cNvPr id="0" name=""/>
        <dsp:cNvSpPr/>
      </dsp:nvSpPr>
      <dsp:spPr>
        <a:xfrm>
          <a:off x="0" y="4249713"/>
          <a:ext cx="2490501" cy="909911"/>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Evaluation / revision and update of plans</a:t>
          </a:r>
        </a:p>
      </dsp:txBody>
      <dsp:txXfrm>
        <a:off x="454956" y="4249713"/>
        <a:ext cx="1580590" cy="909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49BA-E3C4-42B5-8C86-AB14F65C02A1}">
      <dsp:nvSpPr>
        <dsp:cNvPr id="0" name=""/>
        <dsp:cNvSpPr/>
      </dsp:nvSpPr>
      <dsp:spPr>
        <a:xfrm>
          <a:off x="2" y="1383432"/>
          <a:ext cx="2402843" cy="90991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Quicksand"/>
            </a:rPr>
            <a:t> </a:t>
          </a:r>
          <a:r>
            <a:rPr lang="en-US" sz="1400" b="1" kern="1200" dirty="0">
              <a:latin typeface="Quicksand"/>
            </a:rPr>
            <a:t>Diagnostic assessment</a:t>
          </a:r>
          <a:endParaRPr lang="en-US" sz="1600" b="1" kern="1200" dirty="0">
            <a:latin typeface="Quicksand"/>
          </a:endParaRPr>
        </a:p>
      </dsp:txBody>
      <dsp:txXfrm>
        <a:off x="454958" y="1383432"/>
        <a:ext cx="1492932" cy="909911"/>
      </dsp:txXfrm>
    </dsp:sp>
    <dsp:sp modelId="{BFB87965-B373-450B-A428-3D8CB792E770}">
      <dsp:nvSpPr>
        <dsp:cNvPr id="0" name=""/>
        <dsp:cNvSpPr/>
      </dsp:nvSpPr>
      <dsp:spPr>
        <a:xfrm>
          <a:off x="1882" y="2336218"/>
          <a:ext cx="2484542"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Systems strengthening plan Business plan</a:t>
          </a:r>
        </a:p>
      </dsp:txBody>
      <dsp:txXfrm>
        <a:off x="456838" y="2336218"/>
        <a:ext cx="1574631" cy="909911"/>
      </dsp:txXfrm>
    </dsp:sp>
    <dsp:sp modelId="{8F15AC08-1C92-4319-9067-06C22F1E7C90}">
      <dsp:nvSpPr>
        <dsp:cNvPr id="0" name=""/>
        <dsp:cNvSpPr/>
      </dsp:nvSpPr>
      <dsp:spPr>
        <a:xfrm>
          <a:off x="0" y="3281956"/>
          <a:ext cx="2516081"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100000"/>
            </a:lnSpc>
            <a:spcBef>
              <a:spcPct val="0"/>
            </a:spcBef>
            <a:spcAft>
              <a:spcPct val="35000"/>
            </a:spcAft>
            <a:buNone/>
          </a:pPr>
          <a:r>
            <a:rPr lang="en-US" sz="1400" b="1" kern="1200" dirty="0">
              <a:latin typeface="Quicksand"/>
            </a:rPr>
            <a:t>Capacity building and systems strengthening</a:t>
          </a:r>
        </a:p>
      </dsp:txBody>
      <dsp:txXfrm>
        <a:off x="454956" y="3281956"/>
        <a:ext cx="1606170" cy="909911"/>
      </dsp:txXfrm>
    </dsp:sp>
    <dsp:sp modelId="{748B78EC-1CC6-4402-A028-6123707E88FD}">
      <dsp:nvSpPr>
        <dsp:cNvPr id="0" name=""/>
        <dsp:cNvSpPr/>
      </dsp:nvSpPr>
      <dsp:spPr>
        <a:xfrm>
          <a:off x="0" y="4249713"/>
          <a:ext cx="2490501"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Evaluation / revision and update of plans</a:t>
          </a:r>
        </a:p>
      </dsp:txBody>
      <dsp:txXfrm>
        <a:off x="454956" y="4249713"/>
        <a:ext cx="1580590" cy="909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49BA-E3C4-42B5-8C86-AB14F65C02A1}">
      <dsp:nvSpPr>
        <dsp:cNvPr id="0" name=""/>
        <dsp:cNvSpPr/>
      </dsp:nvSpPr>
      <dsp:spPr>
        <a:xfrm>
          <a:off x="2" y="1383432"/>
          <a:ext cx="2402843"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Quicksand"/>
            </a:rPr>
            <a:t> </a:t>
          </a:r>
          <a:r>
            <a:rPr lang="en-US" sz="1400" b="1" kern="1200" dirty="0">
              <a:latin typeface="Quicksand"/>
            </a:rPr>
            <a:t>Diagnostic assessment</a:t>
          </a:r>
          <a:endParaRPr lang="en-US" sz="1600" b="1" kern="1200" dirty="0">
            <a:latin typeface="Quicksand"/>
          </a:endParaRPr>
        </a:p>
      </dsp:txBody>
      <dsp:txXfrm>
        <a:off x="454958" y="1383432"/>
        <a:ext cx="1492932" cy="909911"/>
      </dsp:txXfrm>
    </dsp:sp>
    <dsp:sp modelId="{BFB87965-B373-450B-A428-3D8CB792E770}">
      <dsp:nvSpPr>
        <dsp:cNvPr id="0" name=""/>
        <dsp:cNvSpPr/>
      </dsp:nvSpPr>
      <dsp:spPr>
        <a:xfrm>
          <a:off x="1882" y="2336218"/>
          <a:ext cx="2484542" cy="909911"/>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Systems strengthening plan Business plan</a:t>
          </a:r>
        </a:p>
      </dsp:txBody>
      <dsp:txXfrm>
        <a:off x="456838" y="2336218"/>
        <a:ext cx="1574631" cy="909911"/>
      </dsp:txXfrm>
    </dsp:sp>
    <dsp:sp modelId="{8F15AC08-1C92-4319-9067-06C22F1E7C90}">
      <dsp:nvSpPr>
        <dsp:cNvPr id="0" name=""/>
        <dsp:cNvSpPr/>
      </dsp:nvSpPr>
      <dsp:spPr>
        <a:xfrm>
          <a:off x="0" y="3281956"/>
          <a:ext cx="2516081"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100000"/>
            </a:lnSpc>
            <a:spcBef>
              <a:spcPct val="0"/>
            </a:spcBef>
            <a:spcAft>
              <a:spcPct val="35000"/>
            </a:spcAft>
            <a:buNone/>
          </a:pPr>
          <a:r>
            <a:rPr lang="en-US" sz="1400" b="1" kern="1200" dirty="0">
              <a:latin typeface="Quicksand"/>
            </a:rPr>
            <a:t>Capacity building and systems strengthening</a:t>
          </a:r>
        </a:p>
      </dsp:txBody>
      <dsp:txXfrm>
        <a:off x="454956" y="3281956"/>
        <a:ext cx="1606170" cy="909911"/>
      </dsp:txXfrm>
    </dsp:sp>
    <dsp:sp modelId="{748B78EC-1CC6-4402-A028-6123707E88FD}">
      <dsp:nvSpPr>
        <dsp:cNvPr id="0" name=""/>
        <dsp:cNvSpPr/>
      </dsp:nvSpPr>
      <dsp:spPr>
        <a:xfrm>
          <a:off x="0" y="4249713"/>
          <a:ext cx="2490501"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Evaluation / revision and update of plans</a:t>
          </a:r>
        </a:p>
      </dsp:txBody>
      <dsp:txXfrm>
        <a:off x="454956" y="4249713"/>
        <a:ext cx="1580590" cy="909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49BA-E3C4-42B5-8C86-AB14F65C02A1}">
      <dsp:nvSpPr>
        <dsp:cNvPr id="0" name=""/>
        <dsp:cNvSpPr/>
      </dsp:nvSpPr>
      <dsp:spPr>
        <a:xfrm>
          <a:off x="2" y="1383432"/>
          <a:ext cx="2402843"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Quicksand"/>
            </a:rPr>
            <a:t> </a:t>
          </a:r>
          <a:r>
            <a:rPr lang="en-US" sz="1400" b="1" kern="1200" dirty="0">
              <a:latin typeface="Quicksand"/>
            </a:rPr>
            <a:t>Diagnostic assessment</a:t>
          </a:r>
          <a:endParaRPr lang="en-US" sz="1600" b="1" kern="1200" dirty="0">
            <a:latin typeface="Quicksand"/>
          </a:endParaRPr>
        </a:p>
      </dsp:txBody>
      <dsp:txXfrm>
        <a:off x="454958" y="1383432"/>
        <a:ext cx="1492932" cy="909911"/>
      </dsp:txXfrm>
    </dsp:sp>
    <dsp:sp modelId="{BFB87965-B373-450B-A428-3D8CB792E770}">
      <dsp:nvSpPr>
        <dsp:cNvPr id="0" name=""/>
        <dsp:cNvSpPr/>
      </dsp:nvSpPr>
      <dsp:spPr>
        <a:xfrm>
          <a:off x="1882" y="2336218"/>
          <a:ext cx="2484542"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Systems strengthening plan Business plan</a:t>
          </a:r>
        </a:p>
      </dsp:txBody>
      <dsp:txXfrm>
        <a:off x="456838" y="2336218"/>
        <a:ext cx="1574631" cy="909911"/>
      </dsp:txXfrm>
    </dsp:sp>
    <dsp:sp modelId="{8F15AC08-1C92-4319-9067-06C22F1E7C90}">
      <dsp:nvSpPr>
        <dsp:cNvPr id="0" name=""/>
        <dsp:cNvSpPr/>
      </dsp:nvSpPr>
      <dsp:spPr>
        <a:xfrm>
          <a:off x="0" y="3281956"/>
          <a:ext cx="2516081" cy="909911"/>
        </a:xfrm>
        <a:prstGeom prst="chevron">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100000"/>
            </a:lnSpc>
            <a:spcBef>
              <a:spcPct val="0"/>
            </a:spcBef>
            <a:spcAft>
              <a:spcPct val="35000"/>
            </a:spcAft>
            <a:buNone/>
          </a:pPr>
          <a:r>
            <a:rPr lang="en-US" sz="1400" b="1" kern="1200" dirty="0">
              <a:latin typeface="Quicksand"/>
            </a:rPr>
            <a:t>Capacity building and systems strengthening</a:t>
          </a:r>
        </a:p>
      </dsp:txBody>
      <dsp:txXfrm>
        <a:off x="454956" y="3281956"/>
        <a:ext cx="1606170" cy="909911"/>
      </dsp:txXfrm>
    </dsp:sp>
    <dsp:sp modelId="{748B78EC-1CC6-4402-A028-6123707E88FD}">
      <dsp:nvSpPr>
        <dsp:cNvPr id="0" name=""/>
        <dsp:cNvSpPr/>
      </dsp:nvSpPr>
      <dsp:spPr>
        <a:xfrm>
          <a:off x="0" y="4249713"/>
          <a:ext cx="2490501" cy="909911"/>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Quicksand"/>
            </a:rPr>
            <a:t>Evaluation / revision and update of plans</a:t>
          </a:r>
        </a:p>
      </dsp:txBody>
      <dsp:txXfrm>
        <a:off x="454956" y="4249713"/>
        <a:ext cx="1580590" cy="9099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CD4AF-3119-4B5F-91BE-A2CFC67F13E8}"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9A1CD-FE2B-4A0F-BA0A-5FE82C9BA49B}" type="slidenum">
              <a:rPr lang="en-GB" smtClean="0"/>
              <a:t>‹#›</a:t>
            </a:fld>
            <a:endParaRPr lang="en-GB"/>
          </a:p>
        </p:txBody>
      </p:sp>
    </p:spTree>
    <p:extLst>
      <p:ext uri="{BB962C8B-B14F-4D97-AF65-F5344CB8AC3E}">
        <p14:creationId xmlns:p14="http://schemas.microsoft.com/office/powerpoint/2010/main" val="180700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A1CD-FE2B-4A0F-BA0A-5FE82C9BA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22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first have a look at some of the challenges at utility level. First of all, it is important to know that unlike in countries like Ghana, Uganda and Burkina Faso, where urban water supply falls under a national utility, in Ethiopia, water supply in the majority of towns is managed by independent “Town Water and Sanitation Enterprises”, with oversight by town Water Board. Many of these utilities, especially the smaller ones, face challenges, with lack of technical, financial and human resources and lack of economic viability. As a result, some depend heavily on local government, e.g. for taking up costs, like staffing costs or electricity costs. </a:t>
            </a:r>
          </a:p>
          <a:p>
            <a:endParaRPr lang="en-NL" dirty="0"/>
          </a:p>
        </p:txBody>
      </p:sp>
      <p:sp>
        <p:nvSpPr>
          <p:cNvPr id="4" name="Slide Number Placeholder 3"/>
          <p:cNvSpPr>
            <a:spLocks noGrp="1"/>
          </p:cNvSpPr>
          <p:nvPr>
            <p:ph type="sldNum" sz="quarter" idx="5"/>
          </p:nvPr>
        </p:nvSpPr>
        <p:spPr/>
        <p:txBody>
          <a:bodyPr/>
          <a:lstStyle/>
          <a:p>
            <a:fld id="{0C79A1CD-FE2B-4A0F-BA0A-5FE82C9BA49B}" type="slidenum">
              <a:rPr lang="en-GB" smtClean="0"/>
              <a:t>3</a:t>
            </a:fld>
            <a:endParaRPr lang="en-GB"/>
          </a:p>
        </p:txBody>
      </p:sp>
    </p:spTree>
    <p:extLst>
      <p:ext uri="{BB962C8B-B14F-4D97-AF65-F5344CB8AC3E}">
        <p14:creationId xmlns:p14="http://schemas.microsoft.com/office/powerpoint/2010/main" val="209375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Several initiatives and </a:t>
            </a:r>
            <a:r>
              <a:rPr lang="en-US" dirty="0" err="1">
                <a:cs typeface="Calibri"/>
              </a:rPr>
              <a:t>programmes</a:t>
            </a:r>
            <a:r>
              <a:rPr lang="en-US" dirty="0">
                <a:cs typeface="Calibri"/>
              </a:rPr>
              <a:t> in Ethiopia are trying to address these challenges, including ones by </a:t>
            </a:r>
            <a:r>
              <a:rPr lang="en-US" dirty="0" err="1">
                <a:cs typeface="Calibri"/>
              </a:rPr>
              <a:t>Wateraid</a:t>
            </a:r>
            <a:r>
              <a:rPr lang="en-US" dirty="0">
                <a:cs typeface="Calibri"/>
              </a:rPr>
              <a:t>, World Bank, Italian cooperation, VEI, UNICEF etc. I will focus her on UNICEF;s </a:t>
            </a:r>
            <a:r>
              <a:rPr lang="en-GB" dirty="0">
                <a:latin typeface="Quicksand"/>
              </a:rPr>
              <a:t>support to 25 rural and urban utilities, which uses 4 different approaches for utility capacity building and systems strengthening:</a:t>
            </a:r>
            <a:endParaRPr lang="en-NL" dirty="0">
              <a:latin typeface="Quicksand"/>
            </a:endParaRPr>
          </a:p>
          <a:p>
            <a:pPr marL="387350" lvl="0" indent="-342900">
              <a:buAutoNum type="arabicPeriod"/>
            </a:pPr>
            <a:r>
              <a:rPr lang="en-GB" sz="1800" dirty="0">
                <a:latin typeface="Quicksand"/>
              </a:rPr>
              <a:t>Short term training and support by Ethiopian Water Technology Institute [EWTI] </a:t>
            </a:r>
          </a:p>
          <a:p>
            <a:pPr marL="387350" lvl="0" indent="-342900">
              <a:buAutoNum type="arabicPeriod"/>
            </a:pPr>
            <a:r>
              <a:rPr lang="en-US" sz="1800" dirty="0">
                <a:latin typeface="Quicksand"/>
              </a:rPr>
              <a:t>2 </a:t>
            </a:r>
            <a:r>
              <a:rPr lang="en-US" sz="1800" dirty="0" err="1">
                <a:latin typeface="Quicksand"/>
              </a:rPr>
              <a:t>yr</a:t>
            </a:r>
            <a:r>
              <a:rPr lang="en-US" sz="1800" dirty="0">
                <a:latin typeface="Quicksand"/>
              </a:rPr>
              <a:t> Mentor-Mentee Water Operator Partnership with cross-country exchange </a:t>
            </a:r>
            <a:r>
              <a:rPr lang="en-US" sz="1800" dirty="0" err="1">
                <a:latin typeface="Quicksand"/>
              </a:rPr>
              <a:t>programme</a:t>
            </a:r>
            <a:r>
              <a:rPr lang="en-US" sz="1800" dirty="0">
                <a:latin typeface="Quicksand"/>
              </a:rPr>
              <a:t> [GWOPA] </a:t>
            </a:r>
          </a:p>
          <a:p>
            <a:pPr marL="387350" lvl="0" indent="-342900">
              <a:buAutoNum type="arabicPeriod"/>
            </a:pPr>
            <a:r>
              <a:rPr lang="en-US" sz="1800" dirty="0">
                <a:latin typeface="Quicksand"/>
              </a:rPr>
              <a:t>3-4 </a:t>
            </a:r>
            <a:r>
              <a:rPr lang="en-US" sz="1800" dirty="0" err="1">
                <a:latin typeface="Quicksand"/>
              </a:rPr>
              <a:t>yr</a:t>
            </a:r>
            <a:r>
              <a:rPr lang="en-US" sz="1800" dirty="0">
                <a:latin typeface="Quicksand"/>
              </a:rPr>
              <a:t> Utility shadowing [Sachsen Wasser/Zenas]</a:t>
            </a:r>
          </a:p>
          <a:p>
            <a:pPr marL="387350" lvl="0" indent="-342900">
              <a:buAutoNum type="arabicPeriod"/>
            </a:pPr>
            <a:r>
              <a:rPr lang="en-GB" sz="1800" dirty="0">
                <a:latin typeface="Quicksand"/>
              </a:rPr>
              <a:t>Short term consultancy for diagnostic assessment, BP development and targeted system strengthening support by  consultants [VEI/IRC &amp; </a:t>
            </a:r>
            <a:r>
              <a:rPr lang="en-US" sz="1800" dirty="0">
                <a:latin typeface="Quicksand"/>
              </a:rPr>
              <a:t>NWSC/2ML/BMC]  + UNICEF Staff + Mentor utilities</a:t>
            </a:r>
            <a:endParaRPr lang="en-GB" sz="1800" dirty="0">
              <a:latin typeface="Quicksand"/>
            </a:endParaRPr>
          </a:p>
          <a:p>
            <a:r>
              <a:rPr lang="en-GB" dirty="0">
                <a:latin typeface="Quicksand"/>
              </a:rPr>
              <a:t>I will focus here on that last approach, specifically the approach followed by the IRC/VEI consortium</a:t>
            </a:r>
            <a:endParaRPr lang="en-US" dirty="0">
              <a:cs typeface="Calibri"/>
            </a:endParaRPr>
          </a:p>
        </p:txBody>
      </p:sp>
      <p:sp>
        <p:nvSpPr>
          <p:cNvPr id="4" name="Slide Number Placeholder 3"/>
          <p:cNvSpPr>
            <a:spLocks noGrp="1"/>
          </p:cNvSpPr>
          <p:nvPr>
            <p:ph type="sldNum" sz="quarter" idx="5"/>
          </p:nvPr>
        </p:nvSpPr>
        <p:spPr/>
        <p:txBody>
          <a:bodyPr/>
          <a:lstStyle/>
          <a:p>
            <a:fld id="{0C79A1CD-FE2B-4A0F-BA0A-5FE82C9BA49B}" type="slidenum">
              <a:rPr lang="en-GB" smtClean="0"/>
              <a:t>4</a:t>
            </a:fld>
            <a:endParaRPr lang="en-GB"/>
          </a:p>
        </p:txBody>
      </p:sp>
    </p:spTree>
    <p:extLst>
      <p:ext uri="{BB962C8B-B14F-4D97-AF65-F5344CB8AC3E}">
        <p14:creationId xmlns:p14="http://schemas.microsoft.com/office/powerpoint/2010/main" val="375505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diagnostic assessment </a:t>
            </a:r>
            <a:r>
              <a:rPr lang="en-GB" dirty="0">
                <a:cs typeface="Calibri"/>
              </a:rPr>
              <a:t>uses the utility </a:t>
            </a:r>
            <a:r>
              <a:rPr lang="en-GB" dirty="0">
                <a:latin typeface="Quicksand"/>
              </a:rPr>
              <a:t>maturity framework and involves identification of areas that need strengthening</a:t>
            </a:r>
            <a:endParaRPr lang="en-US" dirty="0">
              <a:latin typeface="Quicksand"/>
            </a:endParaRPr>
          </a:p>
          <a:p>
            <a:endParaRPr lang="en-US" dirty="0">
              <a:cs typeface="Calibri"/>
            </a:endParaRPr>
          </a:p>
        </p:txBody>
      </p:sp>
      <p:sp>
        <p:nvSpPr>
          <p:cNvPr id="4" name="Slide Number Placeholder 3"/>
          <p:cNvSpPr>
            <a:spLocks noGrp="1"/>
          </p:cNvSpPr>
          <p:nvPr>
            <p:ph type="sldNum" sz="quarter" idx="5"/>
          </p:nvPr>
        </p:nvSpPr>
        <p:spPr/>
        <p:txBody>
          <a:bodyPr/>
          <a:lstStyle/>
          <a:p>
            <a:fld id="{0C79A1CD-FE2B-4A0F-BA0A-5FE82C9BA49B}" type="slidenum">
              <a:rPr lang="en-GB" smtClean="0"/>
              <a:t>5</a:t>
            </a:fld>
            <a:endParaRPr lang="en-GB"/>
          </a:p>
        </p:txBody>
      </p:sp>
    </p:spTree>
    <p:extLst>
      <p:ext uri="{BB962C8B-B14F-4D97-AF65-F5344CB8AC3E}">
        <p14:creationId xmlns:p14="http://schemas.microsoft.com/office/powerpoint/2010/main" val="282741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diagnostic informs the business plan development for each town. This includes setting the utility’s long-term vision with clear vision targets related to service quality, economic efficiency and operational sustainability. It also includes development of strategic directions related o asset development and management, utility systems strengthening, including asset management systems, billing systems, finance systems, leakage detection systems etc. It also includes strategic directions related to strengthening of the enabling environment. </a:t>
            </a:r>
          </a:p>
        </p:txBody>
      </p:sp>
      <p:sp>
        <p:nvSpPr>
          <p:cNvPr id="4" name="Slide Number Placeholder 3"/>
          <p:cNvSpPr>
            <a:spLocks noGrp="1"/>
          </p:cNvSpPr>
          <p:nvPr>
            <p:ph type="sldNum" sz="quarter" idx="5"/>
          </p:nvPr>
        </p:nvSpPr>
        <p:spPr/>
        <p:txBody>
          <a:bodyPr/>
          <a:lstStyle/>
          <a:p>
            <a:fld id="{0C79A1CD-FE2B-4A0F-BA0A-5FE82C9BA49B}" type="slidenum">
              <a:rPr lang="en-GB" smtClean="0"/>
              <a:t>6</a:t>
            </a:fld>
            <a:endParaRPr lang="en-GB"/>
          </a:p>
        </p:txBody>
      </p:sp>
    </p:spTree>
    <p:extLst>
      <p:ext uri="{BB962C8B-B14F-4D97-AF65-F5344CB8AC3E}">
        <p14:creationId xmlns:p14="http://schemas.microsoft.com/office/powerpoint/2010/main" val="136468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Quicksand"/>
              </a:rPr>
              <a:t>Following and partially during and through the business plan development utility systems and capacities are build through technical interventions in various areas including…  </a:t>
            </a:r>
          </a:p>
          <a:p>
            <a:r>
              <a:rPr lang="en-US" dirty="0">
                <a:cs typeface="Calibri"/>
              </a:rPr>
              <a:t> </a:t>
            </a:r>
          </a:p>
        </p:txBody>
      </p:sp>
      <p:sp>
        <p:nvSpPr>
          <p:cNvPr id="4" name="Slide Number Placeholder 3"/>
          <p:cNvSpPr>
            <a:spLocks noGrp="1"/>
          </p:cNvSpPr>
          <p:nvPr>
            <p:ph type="sldNum" sz="quarter" idx="5"/>
          </p:nvPr>
        </p:nvSpPr>
        <p:spPr/>
        <p:txBody>
          <a:bodyPr/>
          <a:lstStyle/>
          <a:p>
            <a:fld id="{0C79A1CD-FE2B-4A0F-BA0A-5FE82C9BA49B}" type="slidenum">
              <a:rPr lang="en-GB" smtClean="0"/>
              <a:t>7</a:t>
            </a:fld>
            <a:endParaRPr lang="en-GB"/>
          </a:p>
        </p:txBody>
      </p:sp>
    </p:spTree>
    <p:extLst>
      <p:ext uri="{BB962C8B-B14F-4D97-AF65-F5344CB8AC3E}">
        <p14:creationId xmlns:p14="http://schemas.microsoft.com/office/powerpoint/2010/main" val="20957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Utilities do not and cannot operate in a vacuum. Utilities require an enabling environment at regional and national level, which provides guidance, support and regulation.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different regional have </a:t>
            </a:r>
            <a:r>
              <a:rPr lang="en-GB" b="0" i="1" dirty="0"/>
              <a:t>Different systems, mechanisms and capacities in place</a:t>
            </a:r>
          </a:p>
          <a:p>
            <a:r>
              <a:rPr lang="en-GB" b="0" i="1" dirty="0">
                <a:solidFill>
                  <a:srgbClr val="FF0000"/>
                </a:solidFill>
              </a:rPr>
              <a:t>Weak enabling environment at national level: </a:t>
            </a:r>
          </a:p>
          <a:p>
            <a:pPr lvl="1"/>
            <a:r>
              <a:rPr lang="en-GB" b="0" i="1" dirty="0">
                <a:solidFill>
                  <a:srgbClr val="FF0000"/>
                </a:solidFill>
              </a:rPr>
              <a:t>Polices and guidelines not well know at utility level</a:t>
            </a:r>
          </a:p>
          <a:p>
            <a:pPr lvl="1"/>
            <a:r>
              <a:rPr lang="en-GB" b="0" i="1" dirty="0">
                <a:solidFill>
                  <a:srgbClr val="FF0000"/>
                </a:solidFill>
              </a:rPr>
              <a:t>Relatively new “post construction department” under Ministry</a:t>
            </a:r>
          </a:p>
          <a:p>
            <a:pPr lvl="1"/>
            <a:r>
              <a:rPr lang="en-GB" b="0" i="1" dirty="0">
                <a:solidFill>
                  <a:srgbClr val="FF0000"/>
                </a:solidFill>
              </a:rPr>
              <a:t>Relatively new “Ethiopia Water Federation”</a:t>
            </a:r>
          </a:p>
          <a:p>
            <a:pPr lvl="1"/>
            <a:r>
              <a:rPr lang="en-GB" b="0" i="1" dirty="0">
                <a:solidFill>
                  <a:srgbClr val="FF0000"/>
                </a:solidFill>
              </a:rPr>
              <a:t>No regulatory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a:p>
            <a:r>
              <a:rPr lang="en-GB" dirty="0"/>
              <a:t> </a:t>
            </a:r>
            <a:endParaRPr lang="en-NL" dirty="0"/>
          </a:p>
        </p:txBody>
      </p:sp>
      <p:sp>
        <p:nvSpPr>
          <p:cNvPr id="4" name="Slide Number Placeholder 3"/>
          <p:cNvSpPr>
            <a:spLocks noGrp="1"/>
          </p:cNvSpPr>
          <p:nvPr>
            <p:ph type="sldNum" sz="quarter" idx="5"/>
          </p:nvPr>
        </p:nvSpPr>
        <p:spPr/>
        <p:txBody>
          <a:bodyPr/>
          <a:lstStyle/>
          <a:p>
            <a:fld id="{0C79A1CD-FE2B-4A0F-BA0A-5FE82C9BA49B}" type="slidenum">
              <a:rPr lang="en-GB" smtClean="0"/>
              <a:t>8</a:t>
            </a:fld>
            <a:endParaRPr lang="en-GB"/>
          </a:p>
        </p:txBody>
      </p:sp>
    </p:spTree>
    <p:extLst>
      <p:ext uri="{BB962C8B-B14F-4D97-AF65-F5344CB8AC3E}">
        <p14:creationId xmlns:p14="http://schemas.microsoft.com/office/powerpoint/2010/main" val="206735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as we said, utilities not operate in a vacuum and need and an enabling, supportive and regulatory environment. </a:t>
            </a:r>
            <a:endParaRPr lang="en-NL" dirty="0"/>
          </a:p>
          <a:p>
            <a:r>
              <a:rPr lang="en-GB" dirty="0"/>
              <a:t>The developed business plans therefore also included recommendations for strengthening the enabling environment. At regional level this includes strengthening systems and capacities for …. </a:t>
            </a:r>
            <a:endParaRPr lang="en-NL" dirty="0"/>
          </a:p>
        </p:txBody>
      </p:sp>
      <p:sp>
        <p:nvSpPr>
          <p:cNvPr id="4" name="Slide Number Placeholder 3"/>
          <p:cNvSpPr>
            <a:spLocks noGrp="1"/>
          </p:cNvSpPr>
          <p:nvPr>
            <p:ph type="sldNum" sz="quarter" idx="5"/>
          </p:nvPr>
        </p:nvSpPr>
        <p:spPr/>
        <p:txBody>
          <a:bodyPr/>
          <a:lstStyle/>
          <a:p>
            <a:fld id="{0C79A1CD-FE2B-4A0F-BA0A-5FE82C9BA49B}" type="slidenum">
              <a:rPr lang="en-GB" smtClean="0"/>
              <a:t>9</a:t>
            </a:fld>
            <a:endParaRPr lang="en-GB"/>
          </a:p>
        </p:txBody>
      </p:sp>
    </p:spTree>
    <p:extLst>
      <p:ext uri="{BB962C8B-B14F-4D97-AF65-F5344CB8AC3E}">
        <p14:creationId xmlns:p14="http://schemas.microsoft.com/office/powerpoint/2010/main" val="242007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Calibri" panose="020F0502020204030204" pitchFamily="34" charset="0"/>
              <a:buNone/>
            </a:pPr>
            <a:r>
              <a:rPr lang="en-GB" sz="1200" dirty="0">
                <a:latin typeface="Calibri"/>
                <a:cs typeface="Arial"/>
              </a:rPr>
              <a:t>Developing a </a:t>
            </a:r>
            <a:r>
              <a:rPr lang="en-GB" sz="1200" dirty="0">
                <a:solidFill>
                  <a:srgbClr val="92D050"/>
                </a:solidFill>
                <a:latin typeface="Calibri"/>
                <a:cs typeface="Arial"/>
              </a:rPr>
              <a:t>regulatory framework</a:t>
            </a:r>
            <a:r>
              <a:rPr lang="en-GB" sz="1200" dirty="0">
                <a:latin typeface="Calibri"/>
                <a:cs typeface="Arial"/>
              </a:rPr>
              <a:t> for the water utilities in Ethiopia with improved (K)PI monitoring and regulate space for delegated management of services to Private Sector</a:t>
            </a:r>
          </a:p>
          <a:p>
            <a:pPr marL="0" lvl="0" indent="0" algn="just">
              <a:buFont typeface="Calibri" panose="020F0502020204030204" pitchFamily="34" charset="0"/>
              <a:buNone/>
            </a:pPr>
            <a:r>
              <a:rPr lang="en-GB" sz="1200" dirty="0">
                <a:effectLst/>
                <a:latin typeface="Calibri" panose="020F0502020204030204" pitchFamily="34" charset="0"/>
                <a:ea typeface="Calibri" panose="020F0502020204030204" pitchFamily="34" charset="0"/>
                <a:cs typeface="Arial" panose="020B0604020202020204" pitchFamily="34" charset="0"/>
              </a:rPr>
              <a:t>Strengthen the Ethiopian Water Federation (benchmarking for utility improvement, capacity building, peer learning) and </a:t>
            </a:r>
            <a:r>
              <a:rPr lang="en-GB" sz="1200" dirty="0">
                <a:latin typeface="Calibri"/>
                <a:ea typeface="Calibri" panose="020F0502020204030204" pitchFamily="34" charset="0"/>
                <a:cs typeface="Arial"/>
              </a:rPr>
              <a:t>establish a </a:t>
            </a:r>
            <a:r>
              <a:rPr lang="en-GB" sz="1200" dirty="0">
                <a:solidFill>
                  <a:srgbClr val="92D050"/>
                </a:solidFill>
                <a:latin typeface="Calibri"/>
                <a:ea typeface="Calibri" panose="020F0502020204030204" pitchFamily="34" charset="0"/>
                <a:cs typeface="Arial"/>
              </a:rPr>
              <a:t>Domestic Water Operator Partnership Network </a:t>
            </a:r>
            <a:r>
              <a:rPr lang="en-GB" sz="1200" dirty="0">
                <a:latin typeface="Calibri"/>
                <a:ea typeface="Calibri" panose="020F0502020204030204" pitchFamily="34" charset="0"/>
                <a:cs typeface="Arial"/>
              </a:rPr>
              <a:t>for peer support between Ethiopian Utilities coordinated by the Federation. In this way, utilities themselves, through peer support, are an important part of the enabling environment.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buFont typeface="Calibri" panose="020F0502020204030204" pitchFamily="34" charset="0"/>
              <a:buNone/>
            </a:pPr>
            <a:r>
              <a:rPr lang="en-GB" sz="1200" dirty="0">
                <a:latin typeface="Calibri" panose="020F0502020204030204" pitchFamily="34" charset="0"/>
                <a:ea typeface="Calibri" panose="020F0502020204030204" pitchFamily="34" charset="0"/>
                <a:cs typeface="Arial" panose="020B0604020202020204" pitchFamily="34" charset="0"/>
              </a:rPr>
              <a:t>Strengthen coordination and learning at national level (e.g. through the post constructing working group and urban working group and upcoming utility symposium)</a:t>
            </a:r>
            <a:endParaRPr lang="en-NL" sz="1200" dirty="0">
              <a:effectLst/>
              <a:latin typeface="Calibri" panose="020F0502020204030204" pitchFamily="34" charset="0"/>
              <a:ea typeface="Calibri" panose="020F0502020204030204" pitchFamily="34" charset="0"/>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fld id="{0C79A1CD-FE2B-4A0F-BA0A-5FE82C9BA49B}" type="slidenum">
              <a:rPr lang="en-GB" smtClean="0"/>
              <a:t>10</a:t>
            </a:fld>
            <a:endParaRPr lang="en-GB"/>
          </a:p>
        </p:txBody>
      </p:sp>
    </p:spTree>
    <p:extLst>
      <p:ext uri="{BB962C8B-B14F-4D97-AF65-F5344CB8AC3E}">
        <p14:creationId xmlns:p14="http://schemas.microsoft.com/office/powerpoint/2010/main" val="1978084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Tree>
    <p:extLst>
      <p:ext uri="{BB962C8B-B14F-4D97-AF65-F5344CB8AC3E}">
        <p14:creationId xmlns:p14="http://schemas.microsoft.com/office/powerpoint/2010/main" val="228271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US" dirty="0"/>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118420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accent1"/>
                </a:solidFill>
                <a:latin typeface="Quicksand" pitchFamily="2" charset="0"/>
              </a:defRPr>
            </a:lvl1pPr>
          </a:lstStyle>
          <a:p>
            <a:r>
              <a:rPr lang="en-US" dirty="0"/>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60962" y="1882771"/>
            <a:ext cx="9449837" cy="365443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Tree>
    <p:extLst>
      <p:ext uri="{BB962C8B-B14F-4D97-AF65-F5344CB8AC3E}">
        <p14:creationId xmlns:p14="http://schemas.microsoft.com/office/powerpoint/2010/main" val="274445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US" dirty="0"/>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7141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1520" y="1882770"/>
            <a:ext cx="8910320"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53808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200616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1119633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199532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tle 1">
            <a:extLst>
              <a:ext uri="{FF2B5EF4-FFF2-40B4-BE49-F238E27FC236}">
                <a16:creationId xmlns:a16="http://schemas.microsoft.com/office/drawing/2014/main" id="{5EDCDDA5-3A8E-2128-C19E-103FF1AA9177}"/>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97078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C5546EC1-A810-BD21-641C-B8D34688033E}"/>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B80B015F-1A06-9783-C83F-0B002E388974}"/>
              </a:ext>
            </a:extLst>
          </p:cNvPr>
          <p:cNvSpPr>
            <a:spLocks noGrp="1"/>
          </p:cNvSpPr>
          <p:nvPr>
            <p:ph type="title"/>
          </p:nvPr>
        </p:nvSpPr>
        <p:spPr>
          <a:xfrm>
            <a:off x="6339841" y="283845"/>
            <a:ext cx="570991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25181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3"/>
          </a:solidFill>
          <a:ln>
            <a:solidFill>
              <a:schemeClr val="tx1"/>
            </a:solidFill>
          </a:ln>
        </p:spPr>
        <p:txBody>
          <a:bodyPr wrap="square" lIns="0" tIns="0" rIns="0" bIns="0" rtlCol="0"/>
          <a:lstStyle/>
          <a:p>
            <a:endParaRPr sz="2000" dirty="0"/>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a:solidFill>
            <a:srgbClr val="FFFFFF">
              <a:alpha val="14902"/>
            </a:srgbClr>
          </a:solidFill>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grp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grp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grp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grp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grp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5D5A134A-9500-7361-A12A-6B671873C96B}"/>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CB2A364B-A6CD-5EAF-DE9C-A1C82F55A1E9}"/>
              </a:ext>
            </a:extLst>
          </p:cNvPr>
          <p:cNvSpPr>
            <a:spLocks noGrp="1"/>
          </p:cNvSpPr>
          <p:nvPr>
            <p:ph type="title"/>
          </p:nvPr>
        </p:nvSpPr>
        <p:spPr>
          <a:xfrm>
            <a:off x="751841" y="365125"/>
            <a:ext cx="543559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0056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342497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B2A84FDF-B4A9-904D-3D86-7133D1D60DA0}"/>
              </a:ext>
            </a:extLst>
          </p:cNvPr>
          <p:cNvSpPr>
            <a:spLocks noGrp="1"/>
          </p:cNvSpPr>
          <p:nvPr>
            <p:ph type="body" idx="1"/>
          </p:nvPr>
        </p:nvSpPr>
        <p:spPr>
          <a:xfrm>
            <a:off x="735724" y="2367280"/>
            <a:ext cx="5360276" cy="365760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9D8A16EC-8618-0864-AC9B-EAB51A18BF1D}"/>
              </a:ext>
            </a:extLst>
          </p:cNvPr>
          <p:cNvSpPr>
            <a:spLocks noGrp="1"/>
          </p:cNvSpPr>
          <p:nvPr>
            <p:ph type="title"/>
          </p:nvPr>
        </p:nvSpPr>
        <p:spPr>
          <a:xfrm>
            <a:off x="690881" y="1483360"/>
            <a:ext cx="6492239" cy="75596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6081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8C0E5294-F5B4-77CF-A37F-AB562DD1B145}"/>
              </a:ext>
            </a:extLst>
          </p:cNvPr>
          <p:cNvSpPr>
            <a:spLocks noGrp="1"/>
          </p:cNvSpPr>
          <p:nvPr>
            <p:ph type="body" idx="1"/>
          </p:nvPr>
        </p:nvSpPr>
        <p:spPr>
          <a:xfrm>
            <a:off x="6323724" y="2661920"/>
            <a:ext cx="5634596" cy="307848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E439FECD-897F-06F3-56D7-FC72D58F9B95}"/>
              </a:ext>
            </a:extLst>
          </p:cNvPr>
          <p:cNvSpPr>
            <a:spLocks noGrp="1"/>
          </p:cNvSpPr>
          <p:nvPr>
            <p:ph type="title"/>
          </p:nvPr>
        </p:nvSpPr>
        <p:spPr>
          <a:xfrm>
            <a:off x="6278881" y="1615440"/>
            <a:ext cx="5709919" cy="90709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98709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E4356BD6-1C5C-9AA4-5362-F5FAC5EFE65F}"/>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16EAF454-36EC-DCFE-55B7-5195E0BEFBCE}"/>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95925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318BAC3E-9C24-5719-CA3D-F7A0323717E8}"/>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759A3552-8D5D-6609-37CC-BB86F389BE47}"/>
              </a:ext>
            </a:extLst>
          </p:cNvPr>
          <p:cNvSpPr>
            <a:spLocks noGrp="1"/>
          </p:cNvSpPr>
          <p:nvPr>
            <p:ph type="title"/>
          </p:nvPr>
        </p:nvSpPr>
        <p:spPr>
          <a:xfrm>
            <a:off x="6350001" y="771525"/>
            <a:ext cx="5709919" cy="1325563"/>
          </a:xfrm>
        </p:spPr>
        <p:txBody>
          <a:bodyPr>
            <a:normAutofit/>
          </a:bodyPr>
          <a:lstStyle>
            <a:lvl1pPr>
              <a:defRPr sz="2800" b="1">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59309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1297071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279181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CF4C07C6-A816-4189-5ED3-13CBBC645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6394" y="378791"/>
            <a:ext cx="721415" cy="783392"/>
          </a:xfrm>
          <a:prstGeom prst="rect">
            <a:avLst/>
          </a:prstGeom>
        </p:spPr>
      </p:pic>
      <p:sp>
        <p:nvSpPr>
          <p:cNvPr id="3" name="Content Placeholder 2">
            <a:extLst>
              <a:ext uri="{FF2B5EF4-FFF2-40B4-BE49-F238E27FC236}">
                <a16:creationId xmlns:a16="http://schemas.microsoft.com/office/drawing/2014/main" id="{3C6CD29F-DD6E-7A48-CCD6-9C625568613F}"/>
              </a:ext>
            </a:extLst>
          </p:cNvPr>
          <p:cNvSpPr>
            <a:spLocks noGrp="1"/>
          </p:cNvSpPr>
          <p:nvPr>
            <p:ph idx="1"/>
          </p:nvPr>
        </p:nvSpPr>
        <p:spPr>
          <a:xfrm>
            <a:off x="6326079" y="16192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C140E3-2C98-83A6-68C2-F9EA088D0058}"/>
              </a:ext>
            </a:extLst>
          </p:cNvPr>
          <p:cNvSpPr>
            <a:spLocks noGrp="1"/>
          </p:cNvSpPr>
          <p:nvPr>
            <p:ph type="title"/>
          </p:nvPr>
        </p:nvSpPr>
        <p:spPr>
          <a:xfrm>
            <a:off x="732346" y="593213"/>
            <a:ext cx="8915844" cy="752109"/>
          </a:xfrm>
        </p:spPr>
        <p:txBody>
          <a:bodyPr anchor="b">
            <a:normAutofit/>
          </a:bodyPr>
          <a:lstStyle>
            <a:lvl1pPr>
              <a:defRPr sz="4400">
                <a:solidFill>
                  <a:schemeClr val="tx2"/>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73728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770253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r>
              <a:rPr lang="en-GB"/>
              <a:t>Presenter names and organisations</a:t>
            </a:r>
          </a:p>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
        <p:nvSpPr>
          <p:cNvPr id="4" name="bg object 16">
            <a:extLst>
              <a:ext uri="{FF2B5EF4-FFF2-40B4-BE49-F238E27FC236}">
                <a16:creationId xmlns:a16="http://schemas.microsoft.com/office/drawing/2014/main" id="{8932DE45-5086-2A7F-A6B5-F81D0CD04CEA}"/>
              </a:ext>
            </a:extLst>
          </p:cNvPr>
          <p:cNvSpPr/>
          <p:nvPr userDrawn="1"/>
        </p:nvSpPr>
        <p:spPr>
          <a:xfrm>
            <a:off x="0" y="0"/>
            <a:ext cx="12196036"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0000"/>
          </a:solidFill>
        </p:spPr>
        <p:txBody>
          <a:bodyPr wrap="square" lIns="0" tIns="0" rIns="0" bIns="0" rtlCol="0"/>
          <a:lstStyle/>
          <a:p>
            <a:endParaRPr/>
          </a:p>
        </p:txBody>
      </p:sp>
      <p:sp>
        <p:nvSpPr>
          <p:cNvPr id="6" name="bg object 22">
            <a:extLst>
              <a:ext uri="{FF2B5EF4-FFF2-40B4-BE49-F238E27FC236}">
                <a16:creationId xmlns:a16="http://schemas.microsoft.com/office/drawing/2014/main" id="{9B33F34B-598D-2203-93D8-3DC4F63D28E0}"/>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DA9D8E41-7818-3A41-978A-128F5C66D75D}"/>
              </a:ext>
            </a:extLst>
          </p:cNvPr>
          <p:cNvGrpSpPr/>
          <p:nvPr userDrawn="1"/>
        </p:nvGrpSpPr>
        <p:grpSpPr>
          <a:xfrm>
            <a:off x="0" y="4184585"/>
            <a:ext cx="2767043" cy="2671139"/>
            <a:chOff x="0" y="4184585"/>
            <a:chExt cx="2767043" cy="2671139"/>
          </a:xfrm>
        </p:grpSpPr>
        <p:sp>
          <p:nvSpPr>
            <p:cNvPr id="9" name="bg object 23">
              <a:extLst>
                <a:ext uri="{FF2B5EF4-FFF2-40B4-BE49-F238E27FC236}">
                  <a16:creationId xmlns:a16="http://schemas.microsoft.com/office/drawing/2014/main" id="{B2D23609-A793-F938-CEA6-BB11940427D5}"/>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0" name="bg object 24">
              <a:extLst>
                <a:ext uri="{FF2B5EF4-FFF2-40B4-BE49-F238E27FC236}">
                  <a16:creationId xmlns:a16="http://schemas.microsoft.com/office/drawing/2014/main" id="{754AED52-D5FD-6315-B4EE-97D11F75D61D}"/>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1" name="bg object 25">
              <a:extLst>
                <a:ext uri="{FF2B5EF4-FFF2-40B4-BE49-F238E27FC236}">
                  <a16:creationId xmlns:a16="http://schemas.microsoft.com/office/drawing/2014/main" id="{F70B286C-A629-CA72-4D48-E45FA2837935}"/>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2" name="bg object 26">
              <a:extLst>
                <a:ext uri="{FF2B5EF4-FFF2-40B4-BE49-F238E27FC236}">
                  <a16:creationId xmlns:a16="http://schemas.microsoft.com/office/drawing/2014/main" id="{78571254-A5E4-2CB2-D944-B7D6C184314F}"/>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3" name="bg object 27">
              <a:extLst>
                <a:ext uri="{FF2B5EF4-FFF2-40B4-BE49-F238E27FC236}">
                  <a16:creationId xmlns:a16="http://schemas.microsoft.com/office/drawing/2014/main" id="{1940B148-E849-7045-4471-77F85174EAED}"/>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4" name="bg object 28">
              <a:extLst>
                <a:ext uri="{FF2B5EF4-FFF2-40B4-BE49-F238E27FC236}">
                  <a16:creationId xmlns:a16="http://schemas.microsoft.com/office/drawing/2014/main" id="{706E8F2F-7C2F-4EEE-2A63-4155AC410F5A}"/>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5" name="bg object 29">
              <a:extLst>
                <a:ext uri="{FF2B5EF4-FFF2-40B4-BE49-F238E27FC236}">
                  <a16:creationId xmlns:a16="http://schemas.microsoft.com/office/drawing/2014/main" id="{3BB5F85B-9D85-FC11-0A58-6F9B68B835AA}"/>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6" name="bg object 30">
              <a:extLst>
                <a:ext uri="{FF2B5EF4-FFF2-40B4-BE49-F238E27FC236}">
                  <a16:creationId xmlns:a16="http://schemas.microsoft.com/office/drawing/2014/main" id="{834360BC-5191-7FD1-965F-AC953A307D43}"/>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17" name="bg object 31">
              <a:extLst>
                <a:ext uri="{FF2B5EF4-FFF2-40B4-BE49-F238E27FC236}">
                  <a16:creationId xmlns:a16="http://schemas.microsoft.com/office/drawing/2014/main" id="{048637BB-8607-2E57-D13C-4E762A5B43F6}"/>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grpSp>
        <p:nvGrpSpPr>
          <p:cNvPr id="18" name="Group 17">
            <a:extLst>
              <a:ext uri="{FF2B5EF4-FFF2-40B4-BE49-F238E27FC236}">
                <a16:creationId xmlns:a16="http://schemas.microsoft.com/office/drawing/2014/main" id="{8034E183-6657-2136-0916-9BC1099A188B}"/>
              </a:ext>
            </a:extLst>
          </p:cNvPr>
          <p:cNvGrpSpPr/>
          <p:nvPr userDrawn="1"/>
        </p:nvGrpSpPr>
        <p:grpSpPr>
          <a:xfrm>
            <a:off x="9768269" y="5263373"/>
            <a:ext cx="1969708" cy="1135284"/>
            <a:chOff x="9768269" y="5263373"/>
            <a:chExt cx="1969708" cy="1135284"/>
          </a:xfrm>
        </p:grpSpPr>
        <p:sp>
          <p:nvSpPr>
            <p:cNvPr id="19" name="bg object 17">
              <a:extLst>
                <a:ext uri="{FF2B5EF4-FFF2-40B4-BE49-F238E27FC236}">
                  <a16:creationId xmlns:a16="http://schemas.microsoft.com/office/drawing/2014/main" id="{33ABF4AC-8F60-D875-6FA5-6301107755D0}"/>
                </a:ext>
              </a:extLst>
            </p:cNvPr>
            <p:cNvSpPr/>
            <p:nvPr/>
          </p:nvSpPr>
          <p:spPr>
            <a:xfrm>
              <a:off x="11351110" y="6342803"/>
              <a:ext cx="232420" cy="55854"/>
            </a:xfrm>
            <a:custGeom>
              <a:avLst/>
              <a:gdLst/>
              <a:ahLst/>
              <a:cxnLst/>
              <a:rect l="l" t="t" r="r" b="b"/>
              <a:pathLst>
                <a:path w="255904" h="61595">
                  <a:moveTo>
                    <a:pt x="45491" y="54190"/>
                  </a:moveTo>
                  <a:lnTo>
                    <a:pt x="43802" y="52768"/>
                  </a:lnTo>
                  <a:lnTo>
                    <a:pt x="9245" y="52768"/>
                  </a:lnTo>
                  <a:lnTo>
                    <a:pt x="9245" y="44780"/>
                  </a:lnTo>
                  <a:lnTo>
                    <a:pt x="14655" y="41402"/>
                  </a:lnTo>
                  <a:lnTo>
                    <a:pt x="26657" y="35267"/>
                  </a:lnTo>
                  <a:lnTo>
                    <a:pt x="34874" y="30670"/>
                  </a:lnTo>
                  <a:lnTo>
                    <a:pt x="40576" y="26225"/>
                  </a:lnTo>
                  <a:lnTo>
                    <a:pt x="43891" y="21399"/>
                  </a:lnTo>
                  <a:lnTo>
                    <a:pt x="44958" y="15633"/>
                  </a:lnTo>
                  <a:lnTo>
                    <a:pt x="43383" y="8851"/>
                  </a:lnTo>
                  <a:lnTo>
                    <a:pt x="38976" y="3962"/>
                  </a:lnTo>
                  <a:lnTo>
                    <a:pt x="32181" y="1003"/>
                  </a:lnTo>
                  <a:lnTo>
                    <a:pt x="23456" y="0"/>
                  </a:lnTo>
                  <a:lnTo>
                    <a:pt x="18389" y="0"/>
                  </a:lnTo>
                  <a:lnTo>
                    <a:pt x="12979" y="711"/>
                  </a:lnTo>
                  <a:lnTo>
                    <a:pt x="3378" y="5245"/>
                  </a:lnTo>
                  <a:lnTo>
                    <a:pt x="1155" y="7023"/>
                  </a:lnTo>
                  <a:lnTo>
                    <a:pt x="1155" y="11455"/>
                  </a:lnTo>
                  <a:lnTo>
                    <a:pt x="2667" y="13144"/>
                  </a:lnTo>
                  <a:lnTo>
                    <a:pt x="5600" y="13144"/>
                  </a:lnTo>
                  <a:lnTo>
                    <a:pt x="6311" y="12877"/>
                  </a:lnTo>
                  <a:lnTo>
                    <a:pt x="12255" y="8978"/>
                  </a:lnTo>
                  <a:lnTo>
                    <a:pt x="16611" y="7467"/>
                  </a:lnTo>
                  <a:lnTo>
                    <a:pt x="31267" y="7467"/>
                  </a:lnTo>
                  <a:lnTo>
                    <a:pt x="36601" y="10210"/>
                  </a:lnTo>
                  <a:lnTo>
                    <a:pt x="36601" y="21678"/>
                  </a:lnTo>
                  <a:lnTo>
                    <a:pt x="30124" y="24879"/>
                  </a:lnTo>
                  <a:lnTo>
                    <a:pt x="19456" y="30378"/>
                  </a:lnTo>
                  <a:lnTo>
                    <a:pt x="11137" y="35166"/>
                  </a:lnTo>
                  <a:lnTo>
                    <a:pt x="5041" y="40436"/>
                  </a:lnTo>
                  <a:lnTo>
                    <a:pt x="1282" y="47193"/>
                  </a:lnTo>
                  <a:lnTo>
                    <a:pt x="0" y="56413"/>
                  </a:lnTo>
                  <a:lnTo>
                    <a:pt x="0" y="58458"/>
                  </a:lnTo>
                  <a:lnTo>
                    <a:pt x="1600" y="60236"/>
                  </a:lnTo>
                  <a:lnTo>
                    <a:pt x="41757" y="60236"/>
                  </a:lnTo>
                  <a:lnTo>
                    <a:pt x="43802" y="60236"/>
                  </a:lnTo>
                  <a:lnTo>
                    <a:pt x="45491" y="58724"/>
                  </a:lnTo>
                  <a:lnTo>
                    <a:pt x="45491" y="54190"/>
                  </a:lnTo>
                  <a:close/>
                </a:path>
                <a:path w="255904" h="61595">
                  <a:moveTo>
                    <a:pt x="118351" y="30645"/>
                  </a:moveTo>
                  <a:lnTo>
                    <a:pt x="116674" y="19113"/>
                  </a:lnTo>
                  <a:lnTo>
                    <a:pt x="111785" y="9334"/>
                  </a:lnTo>
                  <a:lnTo>
                    <a:pt x="109994" y="7810"/>
                  </a:lnTo>
                  <a:lnTo>
                    <a:pt x="109994" y="30645"/>
                  </a:lnTo>
                  <a:lnTo>
                    <a:pt x="108788" y="39789"/>
                  </a:lnTo>
                  <a:lnTo>
                    <a:pt x="105371" y="47142"/>
                  </a:lnTo>
                  <a:lnTo>
                    <a:pt x="100025" y="52057"/>
                  </a:lnTo>
                  <a:lnTo>
                    <a:pt x="93027" y="53835"/>
                  </a:lnTo>
                  <a:lnTo>
                    <a:pt x="86017" y="52057"/>
                  </a:lnTo>
                  <a:lnTo>
                    <a:pt x="80670" y="47142"/>
                  </a:lnTo>
                  <a:lnTo>
                    <a:pt x="77254" y="39789"/>
                  </a:lnTo>
                  <a:lnTo>
                    <a:pt x="76060" y="30645"/>
                  </a:lnTo>
                  <a:lnTo>
                    <a:pt x="77254" y="21526"/>
                  </a:lnTo>
                  <a:lnTo>
                    <a:pt x="80670" y="14160"/>
                  </a:lnTo>
                  <a:lnTo>
                    <a:pt x="86017" y="9258"/>
                  </a:lnTo>
                  <a:lnTo>
                    <a:pt x="93027" y="7467"/>
                  </a:lnTo>
                  <a:lnTo>
                    <a:pt x="100025" y="9258"/>
                  </a:lnTo>
                  <a:lnTo>
                    <a:pt x="105371" y="14160"/>
                  </a:lnTo>
                  <a:lnTo>
                    <a:pt x="108788" y="21526"/>
                  </a:lnTo>
                  <a:lnTo>
                    <a:pt x="109994" y="30645"/>
                  </a:lnTo>
                  <a:lnTo>
                    <a:pt x="109994" y="7810"/>
                  </a:lnTo>
                  <a:lnTo>
                    <a:pt x="109601" y="7467"/>
                  </a:lnTo>
                  <a:lnTo>
                    <a:pt x="103835" y="2540"/>
                  </a:lnTo>
                  <a:lnTo>
                    <a:pt x="93027" y="0"/>
                  </a:lnTo>
                  <a:lnTo>
                    <a:pt x="82207" y="2540"/>
                  </a:lnTo>
                  <a:lnTo>
                    <a:pt x="74269" y="9334"/>
                  </a:lnTo>
                  <a:lnTo>
                    <a:pt x="69367" y="19113"/>
                  </a:lnTo>
                  <a:lnTo>
                    <a:pt x="67703" y="30645"/>
                  </a:lnTo>
                  <a:lnTo>
                    <a:pt x="69367" y="42189"/>
                  </a:lnTo>
                  <a:lnTo>
                    <a:pt x="74269" y="51981"/>
                  </a:lnTo>
                  <a:lnTo>
                    <a:pt x="82207" y="58762"/>
                  </a:lnTo>
                  <a:lnTo>
                    <a:pt x="93027" y="61302"/>
                  </a:lnTo>
                  <a:lnTo>
                    <a:pt x="103835" y="58762"/>
                  </a:lnTo>
                  <a:lnTo>
                    <a:pt x="109601" y="53835"/>
                  </a:lnTo>
                  <a:lnTo>
                    <a:pt x="111785" y="51981"/>
                  </a:lnTo>
                  <a:lnTo>
                    <a:pt x="116674" y="42189"/>
                  </a:lnTo>
                  <a:lnTo>
                    <a:pt x="118351" y="30645"/>
                  </a:lnTo>
                  <a:close/>
                </a:path>
                <a:path w="255904" h="61595">
                  <a:moveTo>
                    <a:pt x="186664" y="54190"/>
                  </a:moveTo>
                  <a:lnTo>
                    <a:pt x="184975" y="52768"/>
                  </a:lnTo>
                  <a:lnTo>
                    <a:pt x="150418" y="52768"/>
                  </a:lnTo>
                  <a:lnTo>
                    <a:pt x="150418" y="44780"/>
                  </a:lnTo>
                  <a:lnTo>
                    <a:pt x="155829" y="41402"/>
                  </a:lnTo>
                  <a:lnTo>
                    <a:pt x="167830" y="35267"/>
                  </a:lnTo>
                  <a:lnTo>
                    <a:pt x="176047" y="30670"/>
                  </a:lnTo>
                  <a:lnTo>
                    <a:pt x="181749" y="26225"/>
                  </a:lnTo>
                  <a:lnTo>
                    <a:pt x="185051" y="21399"/>
                  </a:lnTo>
                  <a:lnTo>
                    <a:pt x="186131" y="15633"/>
                  </a:lnTo>
                  <a:lnTo>
                    <a:pt x="184556" y="8851"/>
                  </a:lnTo>
                  <a:lnTo>
                    <a:pt x="180149" y="3962"/>
                  </a:lnTo>
                  <a:lnTo>
                    <a:pt x="173342" y="1003"/>
                  </a:lnTo>
                  <a:lnTo>
                    <a:pt x="164630" y="0"/>
                  </a:lnTo>
                  <a:lnTo>
                    <a:pt x="159562" y="0"/>
                  </a:lnTo>
                  <a:lnTo>
                    <a:pt x="154139" y="711"/>
                  </a:lnTo>
                  <a:lnTo>
                    <a:pt x="144551" y="5245"/>
                  </a:lnTo>
                  <a:lnTo>
                    <a:pt x="142328" y="7023"/>
                  </a:lnTo>
                  <a:lnTo>
                    <a:pt x="142328" y="11455"/>
                  </a:lnTo>
                  <a:lnTo>
                    <a:pt x="143840" y="13144"/>
                  </a:lnTo>
                  <a:lnTo>
                    <a:pt x="146773" y="13144"/>
                  </a:lnTo>
                  <a:lnTo>
                    <a:pt x="147485" y="12877"/>
                  </a:lnTo>
                  <a:lnTo>
                    <a:pt x="153428" y="8978"/>
                  </a:lnTo>
                  <a:lnTo>
                    <a:pt x="157784" y="7467"/>
                  </a:lnTo>
                  <a:lnTo>
                    <a:pt x="172440" y="7467"/>
                  </a:lnTo>
                  <a:lnTo>
                    <a:pt x="177774" y="10210"/>
                  </a:lnTo>
                  <a:lnTo>
                    <a:pt x="177774" y="21678"/>
                  </a:lnTo>
                  <a:lnTo>
                    <a:pt x="171297" y="24879"/>
                  </a:lnTo>
                  <a:lnTo>
                    <a:pt x="160629" y="30378"/>
                  </a:lnTo>
                  <a:lnTo>
                    <a:pt x="152311" y="35166"/>
                  </a:lnTo>
                  <a:lnTo>
                    <a:pt x="146202" y="40436"/>
                  </a:lnTo>
                  <a:lnTo>
                    <a:pt x="142455" y="47193"/>
                  </a:lnTo>
                  <a:lnTo>
                    <a:pt x="141173" y="56413"/>
                  </a:lnTo>
                  <a:lnTo>
                    <a:pt x="141173" y="58458"/>
                  </a:lnTo>
                  <a:lnTo>
                    <a:pt x="142773" y="60236"/>
                  </a:lnTo>
                  <a:lnTo>
                    <a:pt x="182930" y="60236"/>
                  </a:lnTo>
                  <a:lnTo>
                    <a:pt x="184975" y="60236"/>
                  </a:lnTo>
                  <a:lnTo>
                    <a:pt x="186664" y="58724"/>
                  </a:lnTo>
                  <a:lnTo>
                    <a:pt x="186664" y="54190"/>
                  </a:lnTo>
                  <a:close/>
                </a:path>
                <a:path w="255904" h="61595">
                  <a:moveTo>
                    <a:pt x="255689" y="34734"/>
                  </a:moveTo>
                  <a:lnTo>
                    <a:pt x="250532" y="29845"/>
                  </a:lnTo>
                  <a:lnTo>
                    <a:pt x="242709" y="27724"/>
                  </a:lnTo>
                  <a:lnTo>
                    <a:pt x="249021" y="25057"/>
                  </a:lnTo>
                  <a:lnTo>
                    <a:pt x="251688" y="20078"/>
                  </a:lnTo>
                  <a:lnTo>
                    <a:pt x="251688" y="5511"/>
                  </a:lnTo>
                  <a:lnTo>
                    <a:pt x="244309" y="0"/>
                  </a:lnTo>
                  <a:lnTo>
                    <a:pt x="228765" y="0"/>
                  </a:lnTo>
                  <a:lnTo>
                    <a:pt x="223875" y="622"/>
                  </a:lnTo>
                  <a:lnTo>
                    <a:pt x="217665" y="3200"/>
                  </a:lnTo>
                  <a:lnTo>
                    <a:pt x="214287" y="4800"/>
                  </a:lnTo>
                  <a:lnTo>
                    <a:pt x="214287" y="9410"/>
                  </a:lnTo>
                  <a:lnTo>
                    <a:pt x="215442" y="10934"/>
                  </a:lnTo>
                  <a:lnTo>
                    <a:pt x="219176" y="10934"/>
                  </a:lnTo>
                  <a:lnTo>
                    <a:pt x="224764" y="8001"/>
                  </a:lnTo>
                  <a:lnTo>
                    <a:pt x="228053" y="7112"/>
                  </a:lnTo>
                  <a:lnTo>
                    <a:pt x="238721" y="7112"/>
                  </a:lnTo>
                  <a:lnTo>
                    <a:pt x="243332" y="9410"/>
                  </a:lnTo>
                  <a:lnTo>
                    <a:pt x="243332" y="21056"/>
                  </a:lnTo>
                  <a:lnTo>
                    <a:pt x="238988" y="24968"/>
                  </a:lnTo>
                  <a:lnTo>
                    <a:pt x="224497" y="24968"/>
                  </a:lnTo>
                  <a:lnTo>
                    <a:pt x="222808" y="26479"/>
                  </a:lnTo>
                  <a:lnTo>
                    <a:pt x="222808" y="30746"/>
                  </a:lnTo>
                  <a:lnTo>
                    <a:pt x="224497" y="32334"/>
                  </a:lnTo>
                  <a:lnTo>
                    <a:pt x="240576" y="32334"/>
                  </a:lnTo>
                  <a:lnTo>
                    <a:pt x="247332" y="35356"/>
                  </a:lnTo>
                  <a:lnTo>
                    <a:pt x="247332" y="50114"/>
                  </a:lnTo>
                  <a:lnTo>
                    <a:pt x="241033" y="54190"/>
                  </a:lnTo>
                  <a:lnTo>
                    <a:pt x="224142" y="54190"/>
                  </a:lnTo>
                  <a:lnTo>
                    <a:pt x="219798" y="51536"/>
                  </a:lnTo>
                  <a:lnTo>
                    <a:pt x="214376" y="47358"/>
                  </a:lnTo>
                  <a:lnTo>
                    <a:pt x="213575" y="47002"/>
                  </a:lnTo>
                  <a:lnTo>
                    <a:pt x="210731" y="47002"/>
                  </a:lnTo>
                  <a:lnTo>
                    <a:pt x="208864" y="48336"/>
                  </a:lnTo>
                  <a:lnTo>
                    <a:pt x="208864" y="51879"/>
                  </a:lnTo>
                  <a:lnTo>
                    <a:pt x="209575" y="53035"/>
                  </a:lnTo>
                  <a:lnTo>
                    <a:pt x="216065" y="58635"/>
                  </a:lnTo>
                  <a:lnTo>
                    <a:pt x="223342" y="61302"/>
                  </a:lnTo>
                  <a:lnTo>
                    <a:pt x="232410" y="61302"/>
                  </a:lnTo>
                  <a:lnTo>
                    <a:pt x="241820" y="60007"/>
                  </a:lnTo>
                  <a:lnTo>
                    <a:pt x="249186" y="56324"/>
                  </a:lnTo>
                  <a:lnTo>
                    <a:pt x="253974" y="50622"/>
                  </a:lnTo>
                  <a:lnTo>
                    <a:pt x="255689" y="43268"/>
                  </a:lnTo>
                  <a:lnTo>
                    <a:pt x="255689" y="34734"/>
                  </a:lnTo>
                  <a:close/>
                </a:path>
              </a:pathLst>
            </a:custGeom>
            <a:solidFill>
              <a:srgbClr val="FFFFFF"/>
            </a:solidFill>
          </p:spPr>
          <p:txBody>
            <a:bodyPr wrap="square" lIns="0" tIns="0" rIns="0" bIns="0" rtlCol="0"/>
            <a:lstStyle/>
            <a:p>
              <a:endParaRPr/>
            </a:p>
          </p:txBody>
        </p:sp>
        <p:pic>
          <p:nvPicPr>
            <p:cNvPr id="20" name="bg object 18">
              <a:extLst>
                <a:ext uri="{FF2B5EF4-FFF2-40B4-BE49-F238E27FC236}">
                  <a16:creationId xmlns:a16="http://schemas.microsoft.com/office/drawing/2014/main" id="{9F0E8247-D7A0-9CDE-C547-43510ED3D9A9}"/>
                </a:ext>
              </a:extLst>
            </p:cNvPr>
            <p:cNvPicPr/>
            <p:nvPr/>
          </p:nvPicPr>
          <p:blipFill>
            <a:blip r:embed="rId4" cstate="print"/>
            <a:stretch>
              <a:fillRect/>
            </a:stretch>
          </p:blipFill>
          <p:spPr>
            <a:xfrm>
              <a:off x="9768269" y="6133524"/>
              <a:ext cx="114872" cy="115198"/>
            </a:xfrm>
            <a:prstGeom prst="rect">
              <a:avLst/>
            </a:prstGeom>
          </p:spPr>
        </p:pic>
        <p:sp>
          <p:nvSpPr>
            <p:cNvPr id="21" name="bg object 19">
              <a:extLst>
                <a:ext uri="{FF2B5EF4-FFF2-40B4-BE49-F238E27FC236}">
                  <a16:creationId xmlns:a16="http://schemas.microsoft.com/office/drawing/2014/main" id="{D34A03AE-195C-75F1-FD1A-0FBD80E3616B}"/>
                </a:ext>
              </a:extLst>
            </p:cNvPr>
            <p:cNvSpPr/>
            <p:nvPr/>
          </p:nvSpPr>
          <p:spPr>
            <a:xfrm>
              <a:off x="9916387" y="6076176"/>
              <a:ext cx="65747" cy="171594"/>
            </a:xfrm>
            <a:custGeom>
              <a:avLst/>
              <a:gdLst/>
              <a:ahLst/>
              <a:cxnLst/>
              <a:rect l="l" t="t" r="r" b="b"/>
              <a:pathLst>
                <a:path w="72390" h="189229">
                  <a:moveTo>
                    <a:pt x="16637" y="3606"/>
                  </a:moveTo>
                  <a:lnTo>
                    <a:pt x="13030" y="0"/>
                  </a:lnTo>
                  <a:lnTo>
                    <a:pt x="3606" y="0"/>
                  </a:lnTo>
                  <a:lnTo>
                    <a:pt x="0" y="3606"/>
                  </a:lnTo>
                  <a:lnTo>
                    <a:pt x="0" y="185559"/>
                  </a:lnTo>
                  <a:lnTo>
                    <a:pt x="3606" y="189166"/>
                  </a:lnTo>
                  <a:lnTo>
                    <a:pt x="8318" y="189166"/>
                  </a:lnTo>
                  <a:lnTo>
                    <a:pt x="13030" y="189166"/>
                  </a:lnTo>
                  <a:lnTo>
                    <a:pt x="16637" y="185559"/>
                  </a:lnTo>
                  <a:lnTo>
                    <a:pt x="16637" y="3606"/>
                  </a:lnTo>
                  <a:close/>
                </a:path>
                <a:path w="72390" h="189229">
                  <a:moveTo>
                    <a:pt x="72110" y="3606"/>
                  </a:moveTo>
                  <a:lnTo>
                    <a:pt x="68503" y="0"/>
                  </a:lnTo>
                  <a:lnTo>
                    <a:pt x="59080" y="0"/>
                  </a:lnTo>
                  <a:lnTo>
                    <a:pt x="55473" y="3606"/>
                  </a:lnTo>
                  <a:lnTo>
                    <a:pt x="55473" y="185559"/>
                  </a:lnTo>
                  <a:lnTo>
                    <a:pt x="59080" y="189166"/>
                  </a:lnTo>
                  <a:lnTo>
                    <a:pt x="63792" y="189166"/>
                  </a:lnTo>
                  <a:lnTo>
                    <a:pt x="68503" y="189166"/>
                  </a:lnTo>
                  <a:lnTo>
                    <a:pt x="72110" y="185559"/>
                  </a:lnTo>
                  <a:lnTo>
                    <a:pt x="72110" y="3606"/>
                  </a:lnTo>
                  <a:close/>
                </a:path>
              </a:pathLst>
            </a:custGeom>
            <a:solidFill>
              <a:srgbClr val="FFFFFF"/>
            </a:solidFill>
          </p:spPr>
          <p:txBody>
            <a:bodyPr wrap="square" lIns="0" tIns="0" rIns="0" bIns="0" rtlCol="0"/>
            <a:lstStyle/>
            <a:p>
              <a:endParaRPr/>
            </a:p>
          </p:txBody>
        </p:sp>
        <p:pic>
          <p:nvPicPr>
            <p:cNvPr id="22" name="bg object 20">
              <a:extLst>
                <a:ext uri="{FF2B5EF4-FFF2-40B4-BE49-F238E27FC236}">
                  <a16:creationId xmlns:a16="http://schemas.microsoft.com/office/drawing/2014/main" id="{94943A38-E0D6-4A90-63DC-A9AC10729E7A}"/>
                </a:ext>
              </a:extLst>
            </p:cNvPr>
            <p:cNvPicPr/>
            <p:nvPr/>
          </p:nvPicPr>
          <p:blipFill>
            <a:blip r:embed="rId5" cstate="print"/>
            <a:stretch>
              <a:fillRect/>
            </a:stretch>
          </p:blipFill>
          <p:spPr>
            <a:xfrm>
              <a:off x="9901316" y="6093783"/>
              <a:ext cx="1836661" cy="304614"/>
            </a:xfrm>
            <a:prstGeom prst="rect">
              <a:avLst/>
            </a:prstGeom>
          </p:spPr>
        </p:pic>
        <p:pic>
          <p:nvPicPr>
            <p:cNvPr id="23" name="bg object 21">
              <a:extLst>
                <a:ext uri="{FF2B5EF4-FFF2-40B4-BE49-F238E27FC236}">
                  <a16:creationId xmlns:a16="http://schemas.microsoft.com/office/drawing/2014/main" id="{37F55166-223A-70F2-8FCE-6B132FE7F1E0}"/>
                </a:ext>
              </a:extLst>
            </p:cNvPr>
            <p:cNvPicPr/>
            <p:nvPr/>
          </p:nvPicPr>
          <p:blipFill>
            <a:blip r:embed="rId6" cstate="print"/>
            <a:stretch>
              <a:fillRect/>
            </a:stretch>
          </p:blipFill>
          <p:spPr>
            <a:xfrm>
              <a:off x="10391018" y="5263373"/>
              <a:ext cx="711091" cy="772536"/>
            </a:xfrm>
            <a:prstGeom prst="rect">
              <a:avLst/>
            </a:prstGeom>
          </p:spPr>
        </p:pic>
      </p:grpSp>
    </p:spTree>
    <p:extLst>
      <p:ext uri="{BB962C8B-B14F-4D97-AF65-F5344CB8AC3E}">
        <p14:creationId xmlns:p14="http://schemas.microsoft.com/office/powerpoint/2010/main" val="208215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368038707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182563" indent="-182563">
              <a:buClr>
                <a:schemeClr val="accent1"/>
              </a:buClr>
              <a:buFont typeface="Arial" panose="020B0604020202020204" pitchFamily="34" charset="0"/>
              <a:buChar char="•"/>
              <a:defRPr>
                <a:latin typeface="Quicksand" pitchFamily="2" charset="0"/>
              </a:defRPr>
            </a:lvl3pPr>
            <a:lvl4pPr marL="182563" indent="-182563">
              <a:buClr>
                <a:schemeClr val="accent1"/>
              </a:buClr>
              <a:buFont typeface="Arial" panose="020B0604020202020204" pitchFamily="34" charset="0"/>
              <a:buChar char="•"/>
              <a:defRPr>
                <a:latin typeface="Quicksand" pitchFamily="2" charset="0"/>
              </a:defRPr>
            </a:lvl4pPr>
            <a:lvl5pPr marL="182563" indent="-182563">
              <a:buClr>
                <a:schemeClr val="accent1"/>
              </a:buClr>
              <a:buFont typeface="Arial" panose="020B0604020202020204" pitchFamily="34" charset="0"/>
              <a:buChar char="•"/>
              <a:defRPr>
                <a:latin typeface="Quicksand" pitchFamily="2" charset="0"/>
              </a:defRPr>
            </a:lvl5p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191070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182563" indent="-182563">
              <a:buClr>
                <a:schemeClr val="accent1"/>
              </a:buClr>
              <a:buFont typeface="Arial" panose="020B0604020202020204" pitchFamily="34" charset="0"/>
              <a:buChar char="•"/>
              <a:defRPr>
                <a:latin typeface="Quicksand" pitchFamily="2" charset="0"/>
              </a:defRPr>
            </a:lvl3pPr>
            <a:lvl4pPr marL="182563" indent="-182563">
              <a:buClr>
                <a:schemeClr val="accent1"/>
              </a:buClr>
              <a:buFont typeface="Arial" panose="020B0604020202020204" pitchFamily="34" charset="0"/>
              <a:buChar char="•"/>
              <a:defRPr>
                <a:latin typeface="Quicksand" pitchFamily="2" charset="0"/>
              </a:defRPr>
            </a:lvl4pPr>
            <a:lvl5pPr marL="182563" indent="-182563">
              <a:buClr>
                <a:schemeClr val="accent1"/>
              </a:buClr>
              <a:buFont typeface="Arial" panose="020B0604020202020204" pitchFamily="34" charset="0"/>
              <a:buChar char="•"/>
              <a:defRPr>
                <a:latin typeface="Quicksan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39385219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118410045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38652" y="1825625"/>
            <a:ext cx="8547587" cy="3772535"/>
          </a:xfrm>
        </p:spPr>
        <p:txBody>
          <a:bodyPr>
            <a:normAutofit/>
          </a:bodyPr>
          <a:lstStyle>
            <a:lvl1pPr marL="182563" indent="-182563">
              <a:buClr>
                <a:schemeClr val="tx2"/>
              </a:buClr>
              <a:buFont typeface="Arial" panose="020B0604020202020204" pitchFamily="34" charset="0"/>
              <a:buChar char="•"/>
              <a:defRPr sz="2000">
                <a:solidFill>
                  <a:schemeClr val="bg1"/>
                </a:solidFill>
                <a:latin typeface="Quicksand" pitchFamily="2" charset="0"/>
              </a:defRPr>
            </a:lvl1pPr>
            <a:lvl2pPr marL="182563" indent="-182563">
              <a:buClr>
                <a:schemeClr val="tx2"/>
              </a:buClr>
              <a:buFont typeface="Arial" panose="020B0604020202020204" pitchFamily="34" charset="0"/>
              <a:buChar char="•"/>
              <a:defRPr sz="2000">
                <a:solidFill>
                  <a:schemeClr val="bg1"/>
                </a:solidFill>
                <a:latin typeface="Quicksand" pitchFamily="2" charset="0"/>
              </a:defRPr>
            </a:lvl2pPr>
            <a:lvl3pPr marL="182563" indent="-182563">
              <a:buClr>
                <a:schemeClr val="tx2"/>
              </a:buClr>
              <a:buFont typeface="Arial" panose="020B0604020202020204" pitchFamily="34" charset="0"/>
              <a:buChar char="•"/>
              <a:defRPr sz="2000">
                <a:solidFill>
                  <a:schemeClr val="bg1"/>
                </a:solidFill>
                <a:latin typeface="Quicksand" pitchFamily="2" charset="0"/>
              </a:defRPr>
            </a:lvl3pPr>
            <a:lvl4pPr marL="182563" indent="-182563">
              <a:buClr>
                <a:schemeClr val="tx2"/>
              </a:buClr>
              <a:buFont typeface="Arial" panose="020B0604020202020204" pitchFamily="34" charset="0"/>
              <a:buChar char="•"/>
              <a:defRPr sz="2000">
                <a:solidFill>
                  <a:schemeClr val="bg1"/>
                </a:solidFill>
                <a:latin typeface="Quicksand" pitchFamily="2" charset="0"/>
              </a:defRPr>
            </a:lvl4pPr>
            <a:lvl5pPr marL="182563" indent="-182563">
              <a:buClr>
                <a:schemeClr val="tx2"/>
              </a:buClr>
              <a:buFont typeface="Arial" panose="020B0604020202020204" pitchFamily="34" charset="0"/>
              <a:buChar char="•"/>
              <a:defRPr sz="2000">
                <a:solidFill>
                  <a:schemeClr val="bg1"/>
                </a:solidFill>
                <a:latin typeface="Quicksan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1" name="object 2">
            <a:extLst>
              <a:ext uri="{FF2B5EF4-FFF2-40B4-BE49-F238E27FC236}">
                <a16:creationId xmlns:a16="http://schemas.microsoft.com/office/drawing/2014/main" id="{EB740B74-E2E8-CCCD-5C09-AB5CB59019C1}"/>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23" name="object 41">
            <a:extLst>
              <a:ext uri="{FF2B5EF4-FFF2-40B4-BE49-F238E27FC236}">
                <a16:creationId xmlns:a16="http://schemas.microsoft.com/office/drawing/2014/main" id="{31C7B5F5-FB42-B19C-B4C8-4EB18BDB4104}"/>
              </a:ext>
            </a:extLst>
          </p:cNvPr>
          <p:cNvGrpSpPr/>
          <p:nvPr userDrawn="1"/>
        </p:nvGrpSpPr>
        <p:grpSpPr>
          <a:xfrm>
            <a:off x="10681097" y="5820975"/>
            <a:ext cx="651156" cy="708550"/>
            <a:chOff x="5598848" y="1620229"/>
            <a:chExt cx="2190115" cy="2383155"/>
          </a:xfrm>
        </p:grpSpPr>
        <p:pic>
          <p:nvPicPr>
            <p:cNvPr id="24" name="object 42">
              <a:extLst>
                <a:ext uri="{FF2B5EF4-FFF2-40B4-BE49-F238E27FC236}">
                  <a16:creationId xmlns:a16="http://schemas.microsoft.com/office/drawing/2014/main" id="{7273C1F3-5D03-9712-B3C2-D2A2795EDC3F}"/>
                </a:ext>
              </a:extLst>
            </p:cNvPr>
            <p:cNvPicPr/>
            <p:nvPr/>
          </p:nvPicPr>
          <p:blipFill>
            <a:blip r:embed="rId2" cstate="print"/>
            <a:stretch>
              <a:fillRect/>
            </a:stretch>
          </p:blipFill>
          <p:spPr>
            <a:xfrm>
              <a:off x="7161630" y="1899091"/>
              <a:ext cx="113817" cy="115671"/>
            </a:xfrm>
            <a:prstGeom prst="rect">
              <a:avLst/>
            </a:prstGeom>
          </p:spPr>
        </p:pic>
        <p:pic>
          <p:nvPicPr>
            <p:cNvPr id="25" name="object 43">
              <a:extLst>
                <a:ext uri="{FF2B5EF4-FFF2-40B4-BE49-F238E27FC236}">
                  <a16:creationId xmlns:a16="http://schemas.microsoft.com/office/drawing/2014/main" id="{0A96023A-FB5D-52AB-D56B-39810DD2BA90}"/>
                </a:ext>
              </a:extLst>
            </p:cNvPr>
            <p:cNvPicPr/>
            <p:nvPr/>
          </p:nvPicPr>
          <p:blipFill>
            <a:blip r:embed="rId3" cstate="print"/>
            <a:stretch>
              <a:fillRect/>
            </a:stretch>
          </p:blipFill>
          <p:spPr>
            <a:xfrm>
              <a:off x="5598848" y="1620229"/>
              <a:ext cx="2189904" cy="2382902"/>
            </a:xfrm>
            <a:prstGeom prst="rect">
              <a:avLst/>
            </a:prstGeom>
          </p:spPr>
        </p:pic>
        <p:pic>
          <p:nvPicPr>
            <p:cNvPr id="26" name="object 44">
              <a:extLst>
                <a:ext uri="{FF2B5EF4-FFF2-40B4-BE49-F238E27FC236}">
                  <a16:creationId xmlns:a16="http://schemas.microsoft.com/office/drawing/2014/main" id="{BA9CA517-2E4E-8730-359D-EDE1A4D64EDF}"/>
                </a:ext>
              </a:extLst>
            </p:cNvPr>
            <p:cNvPicPr/>
            <p:nvPr/>
          </p:nvPicPr>
          <p:blipFill>
            <a:blip r:embed="rId4" cstate="print"/>
            <a:stretch>
              <a:fillRect/>
            </a:stretch>
          </p:blipFill>
          <p:spPr>
            <a:xfrm>
              <a:off x="6871611" y="1669224"/>
              <a:ext cx="175945" cy="178803"/>
            </a:xfrm>
            <a:prstGeom prst="rect">
              <a:avLst/>
            </a:prstGeom>
          </p:spPr>
        </p:pic>
      </p:grpSp>
      <p:sp>
        <p:nvSpPr>
          <p:cNvPr id="27" name="bg object 22">
            <a:extLst>
              <a:ext uri="{FF2B5EF4-FFF2-40B4-BE49-F238E27FC236}">
                <a16:creationId xmlns:a16="http://schemas.microsoft.com/office/drawing/2014/main" id="{0623721B-9124-2D08-449E-7B72B0F90AE4}"/>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28" name="Group 27">
            <a:extLst>
              <a:ext uri="{FF2B5EF4-FFF2-40B4-BE49-F238E27FC236}">
                <a16:creationId xmlns:a16="http://schemas.microsoft.com/office/drawing/2014/main" id="{BC8CCA2A-28AE-951B-65EF-60C77422DACA}"/>
              </a:ext>
            </a:extLst>
          </p:cNvPr>
          <p:cNvGrpSpPr/>
          <p:nvPr userDrawn="1"/>
        </p:nvGrpSpPr>
        <p:grpSpPr>
          <a:xfrm>
            <a:off x="0" y="4184585"/>
            <a:ext cx="2767043" cy="2671139"/>
            <a:chOff x="0" y="4184585"/>
            <a:chExt cx="2767043" cy="2671139"/>
          </a:xfrm>
        </p:grpSpPr>
        <p:sp>
          <p:nvSpPr>
            <p:cNvPr id="29" name="bg object 23">
              <a:extLst>
                <a:ext uri="{FF2B5EF4-FFF2-40B4-BE49-F238E27FC236}">
                  <a16:creationId xmlns:a16="http://schemas.microsoft.com/office/drawing/2014/main" id="{509573E4-EFAC-FCDC-5878-A207633F632F}"/>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30" name="bg object 24">
              <a:extLst>
                <a:ext uri="{FF2B5EF4-FFF2-40B4-BE49-F238E27FC236}">
                  <a16:creationId xmlns:a16="http://schemas.microsoft.com/office/drawing/2014/main" id="{723A7981-E19E-733E-5A93-D027986D761C}"/>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31" name="bg object 25">
              <a:extLst>
                <a:ext uri="{FF2B5EF4-FFF2-40B4-BE49-F238E27FC236}">
                  <a16:creationId xmlns:a16="http://schemas.microsoft.com/office/drawing/2014/main" id="{201E38CA-6F40-7263-0D58-43B17AC7D6BE}"/>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32" name="bg object 26">
              <a:extLst>
                <a:ext uri="{FF2B5EF4-FFF2-40B4-BE49-F238E27FC236}">
                  <a16:creationId xmlns:a16="http://schemas.microsoft.com/office/drawing/2014/main" id="{0739E01D-15B6-3846-6857-3EA41B56481D}"/>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33" name="bg object 27">
              <a:extLst>
                <a:ext uri="{FF2B5EF4-FFF2-40B4-BE49-F238E27FC236}">
                  <a16:creationId xmlns:a16="http://schemas.microsoft.com/office/drawing/2014/main" id="{F31632DF-8FCF-7D2E-3424-01963CDCC8B9}"/>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34" name="bg object 28">
              <a:extLst>
                <a:ext uri="{FF2B5EF4-FFF2-40B4-BE49-F238E27FC236}">
                  <a16:creationId xmlns:a16="http://schemas.microsoft.com/office/drawing/2014/main" id="{0D20863D-25C1-CDB9-E797-EBF0762BEBA9}"/>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35" name="bg object 29">
              <a:extLst>
                <a:ext uri="{FF2B5EF4-FFF2-40B4-BE49-F238E27FC236}">
                  <a16:creationId xmlns:a16="http://schemas.microsoft.com/office/drawing/2014/main" id="{A456016E-4ED8-EC30-B1D3-DE632F307D0F}"/>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36" name="bg object 30">
              <a:extLst>
                <a:ext uri="{FF2B5EF4-FFF2-40B4-BE49-F238E27FC236}">
                  <a16:creationId xmlns:a16="http://schemas.microsoft.com/office/drawing/2014/main" id="{62776B39-7311-A004-EAEF-344D11AFCF6D}"/>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37" name="bg object 31">
              <a:extLst>
                <a:ext uri="{FF2B5EF4-FFF2-40B4-BE49-F238E27FC236}">
                  <a16:creationId xmlns:a16="http://schemas.microsoft.com/office/drawing/2014/main" id="{4B3F3AF3-6ACA-25E1-001B-A06192952919}"/>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pic>
        <p:nvPicPr>
          <p:cNvPr id="38" name="Picture 37" descr="A picture containing text&#10;&#10;Description automatically generated">
            <a:extLst>
              <a:ext uri="{FF2B5EF4-FFF2-40B4-BE49-F238E27FC236}">
                <a16:creationId xmlns:a16="http://schemas.microsoft.com/office/drawing/2014/main" id="{4393442D-0E8E-CE7E-BE1E-B4A3BA6B4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Tree>
    <p:extLst>
      <p:ext uri="{BB962C8B-B14F-4D97-AF65-F5344CB8AC3E}">
        <p14:creationId xmlns:p14="http://schemas.microsoft.com/office/powerpoint/2010/main" val="423204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p:spPr>
        <p:txBody>
          <a:bodyPr anchor="ctr"/>
          <a:lstStyle>
            <a:lvl1pPr algn="ctr">
              <a:defRPr/>
            </a:lvl1pPr>
          </a:lstStyle>
          <a:p>
            <a:r>
              <a:rPr lang="en-US"/>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495040595"/>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p:spPr>
        <p:txBody>
          <a:bodyPr anchor="ctr"/>
          <a:lstStyle>
            <a:lvl1pPr algn="ctr">
              <a:defRPr/>
            </a:lvl1pPr>
          </a:lstStyle>
          <a:p>
            <a:r>
              <a:rPr lang="en-US"/>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856604935"/>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a:t>Click to edit Master title style</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7"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91861241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25996" y="1882770"/>
            <a:ext cx="8915844"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Tree>
    <p:extLst>
      <p:ext uri="{BB962C8B-B14F-4D97-AF65-F5344CB8AC3E}">
        <p14:creationId xmlns:p14="http://schemas.microsoft.com/office/powerpoint/2010/main" val="2727219680"/>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US"/>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1484211189"/>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accent1"/>
                </a:solidFill>
                <a:latin typeface="Quicksand" pitchFamily="2" charset="0"/>
              </a:defRPr>
            </a:lvl1pPr>
          </a:lstStyle>
          <a:p>
            <a:r>
              <a:rPr lang="en-US"/>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60962" y="1882771"/>
            <a:ext cx="9449837" cy="365443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Tree>
    <p:extLst>
      <p:ext uri="{BB962C8B-B14F-4D97-AF65-F5344CB8AC3E}">
        <p14:creationId xmlns:p14="http://schemas.microsoft.com/office/powerpoint/2010/main" val="3713017847"/>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US"/>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112143033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2982354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1520" y="1882770"/>
            <a:ext cx="8910320"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1"/>
                </a:solidFill>
                <a:latin typeface="Quicksan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32563762"/>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3788749945"/>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1075886248"/>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3041282526"/>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itle 1">
            <a:extLst>
              <a:ext uri="{FF2B5EF4-FFF2-40B4-BE49-F238E27FC236}">
                <a16:creationId xmlns:a16="http://schemas.microsoft.com/office/drawing/2014/main" id="{5EDCDDA5-3A8E-2128-C19E-103FF1AA9177}"/>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17380410"/>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8" name="object 4">
            <a:extLst>
              <a:ext uri="{FF2B5EF4-FFF2-40B4-BE49-F238E27FC236}">
                <a16:creationId xmlns:a16="http://schemas.microsoft.com/office/drawing/2014/main" id="{74673720-C835-BE5C-5C80-3FD8DB241F01}"/>
              </a:ext>
            </a:extLst>
          </p:cNvPr>
          <p:cNvSpPr/>
          <p:nvPr/>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2">
            <a:extLst>
              <a:ext uri="{FF2B5EF4-FFF2-40B4-BE49-F238E27FC236}">
                <a16:creationId xmlns:a16="http://schemas.microsoft.com/office/drawing/2014/main" id="{C5546EC1-A810-BD21-641C-B8D34688033E}"/>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B80B015F-1A06-9783-C83F-0B002E388974}"/>
              </a:ext>
            </a:extLst>
          </p:cNvPr>
          <p:cNvSpPr>
            <a:spLocks noGrp="1"/>
          </p:cNvSpPr>
          <p:nvPr>
            <p:ph type="title"/>
          </p:nvPr>
        </p:nvSpPr>
        <p:spPr>
          <a:xfrm>
            <a:off x="6339841" y="283845"/>
            <a:ext cx="5709919" cy="1325563"/>
          </a:xfrm>
        </p:spPr>
        <p:txBody>
          <a:bodyPr>
            <a:normAutofit/>
          </a:bodyPr>
          <a:lstStyle>
            <a:lvl1pPr>
              <a:defRPr sz="2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718655448"/>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0"/>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3"/>
          </a:solidFill>
          <a:ln>
            <a:solidFill>
              <a:schemeClr val="tx1"/>
            </a:solidFill>
          </a:ln>
        </p:spPr>
        <p:txBody>
          <a:bodyPr wrap="square" lIns="0" tIns="0" rIns="0" bIns="0" rtlCol="0"/>
          <a:lstStyle/>
          <a:p>
            <a:endParaRPr sz="2000" dirty="0"/>
          </a:p>
        </p:txBody>
      </p:sp>
      <p:grpSp>
        <p:nvGrpSpPr>
          <p:cNvPr id="5" name="Group 4">
            <a:extLst>
              <a:ext uri="{FF2B5EF4-FFF2-40B4-BE49-F238E27FC236}">
                <a16:creationId xmlns:a16="http://schemas.microsoft.com/office/drawing/2014/main" id="{94FC349D-7459-4846-947D-CBE48ADB0FFC}"/>
              </a:ext>
            </a:extLst>
          </p:cNvPr>
          <p:cNvGrpSpPr/>
          <p:nvPr/>
        </p:nvGrpSpPr>
        <p:grpSpPr>
          <a:xfrm>
            <a:off x="9597" y="4222076"/>
            <a:ext cx="5495304" cy="2633814"/>
            <a:chOff x="9597" y="4222076"/>
            <a:chExt cx="5495304" cy="2633814"/>
          </a:xfrm>
          <a:solidFill>
            <a:srgbClr val="FFFFFF">
              <a:alpha val="14902"/>
            </a:srgbClr>
          </a:solidFill>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grp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grp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grp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grp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grp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2">
            <a:extLst>
              <a:ext uri="{FF2B5EF4-FFF2-40B4-BE49-F238E27FC236}">
                <a16:creationId xmlns:a16="http://schemas.microsoft.com/office/drawing/2014/main" id="{5D5A134A-9500-7361-A12A-6B671873C96B}"/>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CB2A364B-A6CD-5EAF-DE9C-A1C82F55A1E9}"/>
              </a:ext>
            </a:extLst>
          </p:cNvPr>
          <p:cNvSpPr>
            <a:spLocks noGrp="1"/>
          </p:cNvSpPr>
          <p:nvPr>
            <p:ph type="title"/>
          </p:nvPr>
        </p:nvSpPr>
        <p:spPr>
          <a:xfrm>
            <a:off x="751841" y="365125"/>
            <a:ext cx="5435599" cy="1325563"/>
          </a:xfrm>
        </p:spPr>
        <p:txBody>
          <a:bodyPr>
            <a:normAutofit/>
          </a:bodyPr>
          <a:lstStyle>
            <a:lvl1pPr>
              <a:defRPr sz="2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303914453"/>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6" name="Text Placeholder 2">
            <a:extLst>
              <a:ext uri="{FF2B5EF4-FFF2-40B4-BE49-F238E27FC236}">
                <a16:creationId xmlns:a16="http://schemas.microsoft.com/office/drawing/2014/main" id="{B2A84FDF-B4A9-904D-3D86-7133D1D60DA0}"/>
              </a:ext>
            </a:extLst>
          </p:cNvPr>
          <p:cNvSpPr>
            <a:spLocks noGrp="1"/>
          </p:cNvSpPr>
          <p:nvPr>
            <p:ph type="body" idx="1"/>
          </p:nvPr>
        </p:nvSpPr>
        <p:spPr>
          <a:xfrm>
            <a:off x="735724" y="2367280"/>
            <a:ext cx="5360276" cy="365760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9D8A16EC-8618-0864-AC9B-EAB51A18BF1D}"/>
              </a:ext>
            </a:extLst>
          </p:cNvPr>
          <p:cNvSpPr>
            <a:spLocks noGrp="1"/>
          </p:cNvSpPr>
          <p:nvPr>
            <p:ph type="title"/>
          </p:nvPr>
        </p:nvSpPr>
        <p:spPr>
          <a:xfrm>
            <a:off x="690881" y="1483360"/>
            <a:ext cx="6492239" cy="755968"/>
          </a:xfrm>
        </p:spPr>
        <p:txBody>
          <a:bodyPr>
            <a:normAutofit/>
          </a:bodyPr>
          <a:lstStyle>
            <a:lvl1pPr>
              <a:defRPr sz="28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251294047"/>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9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2">
            <a:extLst>
              <a:ext uri="{FF2B5EF4-FFF2-40B4-BE49-F238E27FC236}">
                <a16:creationId xmlns:a16="http://schemas.microsoft.com/office/drawing/2014/main" id="{8C0E5294-F5B4-77CF-A37F-AB562DD1B145}"/>
              </a:ext>
            </a:extLst>
          </p:cNvPr>
          <p:cNvSpPr>
            <a:spLocks noGrp="1"/>
          </p:cNvSpPr>
          <p:nvPr>
            <p:ph type="body" idx="1"/>
          </p:nvPr>
        </p:nvSpPr>
        <p:spPr>
          <a:xfrm>
            <a:off x="6323724" y="2661920"/>
            <a:ext cx="5634596" cy="307848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E439FECD-897F-06F3-56D7-FC72D58F9B95}"/>
              </a:ext>
            </a:extLst>
          </p:cNvPr>
          <p:cNvSpPr>
            <a:spLocks noGrp="1"/>
          </p:cNvSpPr>
          <p:nvPr>
            <p:ph type="title"/>
          </p:nvPr>
        </p:nvSpPr>
        <p:spPr>
          <a:xfrm>
            <a:off x="6278881" y="1615440"/>
            <a:ext cx="5709919" cy="907098"/>
          </a:xfrm>
        </p:spPr>
        <p:txBody>
          <a:bodyPr>
            <a:normAutofit/>
          </a:bodyPr>
          <a:lstStyle>
            <a:lvl1pPr>
              <a:defRPr sz="28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5824897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6" name="Text Placeholder 2">
            <a:extLst>
              <a:ext uri="{FF2B5EF4-FFF2-40B4-BE49-F238E27FC236}">
                <a16:creationId xmlns:a16="http://schemas.microsoft.com/office/drawing/2014/main" id="{E4356BD6-1C5C-9AA4-5362-F5FAC5EFE65F}"/>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16EAF454-36EC-DCFE-55B7-5195E0BEFBCE}"/>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8857580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38652" y="1825625"/>
            <a:ext cx="8547587" cy="3772535"/>
          </a:xfrm>
        </p:spPr>
        <p:txBody>
          <a:bodyPr>
            <a:normAutofit/>
          </a:bodyPr>
          <a:lstStyle>
            <a:lvl1pPr marL="182563" indent="-182563">
              <a:buClr>
                <a:schemeClr val="tx2"/>
              </a:buClr>
              <a:buFont typeface="Arial" panose="020B0604020202020204" pitchFamily="34" charset="0"/>
              <a:buChar char="•"/>
              <a:defRPr sz="2000">
                <a:solidFill>
                  <a:schemeClr val="bg1"/>
                </a:solidFill>
                <a:latin typeface="Quicksand" pitchFamily="2" charset="0"/>
              </a:defRPr>
            </a:lvl1pPr>
            <a:lvl2pPr marL="182563" indent="-182563">
              <a:buClr>
                <a:schemeClr val="tx2"/>
              </a:buClr>
              <a:buFont typeface="Arial" panose="020B0604020202020204" pitchFamily="34" charset="0"/>
              <a:buChar char="•"/>
              <a:defRPr sz="2000">
                <a:solidFill>
                  <a:schemeClr val="bg1"/>
                </a:solidFill>
                <a:latin typeface="Quicksand" pitchFamily="2" charset="0"/>
              </a:defRPr>
            </a:lvl2pPr>
            <a:lvl3pPr marL="182563" indent="-182563">
              <a:buClr>
                <a:schemeClr val="tx2"/>
              </a:buClr>
              <a:buFont typeface="Arial" panose="020B0604020202020204" pitchFamily="34" charset="0"/>
              <a:buChar char="•"/>
              <a:defRPr sz="2000">
                <a:solidFill>
                  <a:schemeClr val="bg1"/>
                </a:solidFill>
                <a:latin typeface="Quicksand" pitchFamily="2" charset="0"/>
              </a:defRPr>
            </a:lvl3pPr>
            <a:lvl4pPr marL="182563" indent="-182563">
              <a:buClr>
                <a:schemeClr val="tx2"/>
              </a:buClr>
              <a:buFont typeface="Arial" panose="020B0604020202020204" pitchFamily="34" charset="0"/>
              <a:buChar char="•"/>
              <a:defRPr sz="2000">
                <a:solidFill>
                  <a:schemeClr val="bg1"/>
                </a:solidFill>
                <a:latin typeface="Quicksand" pitchFamily="2" charset="0"/>
              </a:defRPr>
            </a:lvl4pPr>
            <a:lvl5pPr marL="182563" indent="-182563">
              <a:buClr>
                <a:schemeClr val="tx2"/>
              </a:buClr>
              <a:buFont typeface="Arial" panose="020B0604020202020204" pitchFamily="34" charset="0"/>
              <a:buChar char="•"/>
              <a:defRPr sz="2000">
                <a:solidFill>
                  <a:schemeClr val="bg1"/>
                </a:solidFill>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Tree>
    <p:extLst>
      <p:ext uri="{BB962C8B-B14F-4D97-AF65-F5344CB8AC3E}">
        <p14:creationId xmlns:p14="http://schemas.microsoft.com/office/powerpoint/2010/main" val="1369615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2">
            <a:extLst>
              <a:ext uri="{FF2B5EF4-FFF2-40B4-BE49-F238E27FC236}">
                <a16:creationId xmlns:a16="http://schemas.microsoft.com/office/drawing/2014/main" id="{318BAC3E-9C24-5719-CA3D-F7A0323717E8}"/>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759A3552-8D5D-6609-37CC-BB86F389BE47}"/>
              </a:ext>
            </a:extLst>
          </p:cNvPr>
          <p:cNvSpPr>
            <a:spLocks noGrp="1"/>
          </p:cNvSpPr>
          <p:nvPr>
            <p:ph type="title"/>
          </p:nvPr>
        </p:nvSpPr>
        <p:spPr>
          <a:xfrm>
            <a:off x="6350001" y="771525"/>
            <a:ext cx="5709919" cy="1325563"/>
          </a:xfrm>
        </p:spPr>
        <p:txBody>
          <a:bodyPr>
            <a:normAutofit/>
          </a:bodyPr>
          <a:lstStyle>
            <a:lvl1pPr>
              <a:defRPr sz="2800" b="1">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1191176749"/>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3_Section Header">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4159032" y="323841"/>
            <a:ext cx="2409934"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Tree>
    <p:extLst>
      <p:ext uri="{BB962C8B-B14F-4D97-AF65-F5344CB8AC3E}">
        <p14:creationId xmlns:p14="http://schemas.microsoft.com/office/powerpoint/2010/main" val="3305996660"/>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4_Section Header">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object 7">
            <a:extLst>
              <a:ext uri="{FF2B5EF4-FFF2-40B4-BE49-F238E27FC236}">
                <a16:creationId xmlns:a16="http://schemas.microsoft.com/office/drawing/2014/main" id="{8553A972-1E95-D470-43E7-20722BD9B698}"/>
              </a:ext>
            </a:extLst>
          </p:cNvPr>
          <p:cNvSpPr/>
          <p:nvPr/>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Tree>
    <p:extLst>
      <p:ext uri="{BB962C8B-B14F-4D97-AF65-F5344CB8AC3E}">
        <p14:creationId xmlns:p14="http://schemas.microsoft.com/office/powerpoint/2010/main" val="1329740324"/>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p:nvSpPr>
        <p:spPr>
          <a:xfrm>
            <a:off x="0" y="0"/>
            <a:ext cx="12192000" cy="56110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CF4C07C6-A816-4189-5ED3-13CBBC645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6394" y="378791"/>
            <a:ext cx="721415" cy="783392"/>
          </a:xfrm>
          <a:prstGeom prst="rect">
            <a:avLst/>
          </a:prstGeom>
        </p:spPr>
      </p:pic>
      <p:sp>
        <p:nvSpPr>
          <p:cNvPr id="3" name="Content Placeholder 2">
            <a:extLst>
              <a:ext uri="{FF2B5EF4-FFF2-40B4-BE49-F238E27FC236}">
                <a16:creationId xmlns:a16="http://schemas.microsoft.com/office/drawing/2014/main" id="{3C6CD29F-DD6E-7A48-CCD6-9C625568613F}"/>
              </a:ext>
            </a:extLst>
          </p:cNvPr>
          <p:cNvSpPr>
            <a:spLocks noGrp="1"/>
          </p:cNvSpPr>
          <p:nvPr>
            <p:ph idx="1"/>
          </p:nvPr>
        </p:nvSpPr>
        <p:spPr>
          <a:xfrm>
            <a:off x="6326079" y="16192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C140E3-2C98-83A6-68C2-F9EA088D0058}"/>
              </a:ext>
            </a:extLst>
          </p:cNvPr>
          <p:cNvSpPr>
            <a:spLocks noGrp="1"/>
          </p:cNvSpPr>
          <p:nvPr>
            <p:ph type="title"/>
          </p:nvPr>
        </p:nvSpPr>
        <p:spPr>
          <a:xfrm>
            <a:off x="732346" y="593213"/>
            <a:ext cx="8915844" cy="752109"/>
          </a:xfrm>
        </p:spPr>
        <p:txBody>
          <a:bodyPr anchor="b">
            <a:normAutofit/>
          </a:bodyPr>
          <a:lstStyle>
            <a:lvl1pPr>
              <a:defRPr sz="4400">
                <a:solidFill>
                  <a:schemeClr val="tx2"/>
                </a:solidFill>
                <a:latin typeface="Quicksan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28895394"/>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258662382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GB"/>
              <a:t>Click to edit Master title style</a:t>
            </a:r>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7A3A9427-C886-3512-4C7D-C43D5222DEC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bg2"/>
              </a:buClr>
              <a:buFont typeface="Arial" panose="020B0604020202020204" pitchFamily="34" charset="0"/>
              <a:buChar char="•"/>
              <a:defRPr>
                <a:latin typeface="Quicksand" pitchFamily="2" charset="0"/>
              </a:defRPr>
            </a:lvl2pPr>
            <a:lvl3pPr marL="684000" indent="-182563">
              <a:buClr>
                <a:schemeClr val="bg2"/>
              </a:buClr>
              <a:buFont typeface="System Font Regular"/>
              <a:buChar char="-"/>
              <a:defRPr>
                <a:latin typeface="Quicksand" pitchFamily="2" charset="0"/>
              </a:defRPr>
            </a:lvl3pPr>
            <a:lvl4pPr marL="1368000" indent="-182563">
              <a:buClr>
                <a:schemeClr val="bg2"/>
              </a:buClr>
              <a:buFont typeface="Arial" panose="020B0604020202020204" pitchFamily="34" charset="0"/>
              <a:buChar char="•"/>
              <a:defRPr>
                <a:latin typeface="Quicksand" pitchFamily="2" charset="0"/>
              </a:defRPr>
            </a:lvl4pPr>
            <a:lvl5pPr marL="2052000" indent="-182563">
              <a:buClr>
                <a:schemeClr val="bg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70756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ection Divider - White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84883" y="2275184"/>
            <a:ext cx="4847307" cy="3266016"/>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2407421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ll Systems Conn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1645920" y="4880665"/>
            <a:ext cx="8900160" cy="365125"/>
          </a:xfrm>
          <a:prstGeom prst="rect">
            <a:avLst/>
          </a:prstGeom>
        </p:spPr>
        <p:txBody>
          <a:bodyPr/>
          <a:lstStyle>
            <a:lvl1pPr algn="ctr">
              <a:defRPr sz="2000">
                <a:solidFill>
                  <a:schemeClr val="tx2"/>
                </a:solidFill>
              </a:defRPr>
            </a:lvl1pPr>
          </a:lstStyle>
          <a:p>
            <a:r>
              <a:rPr lang="en-GB" dirty="0"/>
              <a:t>Subtitle</a:t>
            </a:r>
          </a:p>
        </p:txBody>
      </p:sp>
      <p:sp>
        <p:nvSpPr>
          <p:cNvPr id="6" name="Rectangle 5">
            <a:extLst>
              <a:ext uri="{FF2B5EF4-FFF2-40B4-BE49-F238E27FC236}">
                <a16:creationId xmlns:a16="http://schemas.microsoft.com/office/drawing/2014/main" id="{979DBD3D-6BAC-3C74-1E30-DC5C3945900E}"/>
              </a:ext>
            </a:extLst>
          </p:cNvPr>
          <p:cNvSpPr/>
          <p:nvPr userDrawn="1"/>
        </p:nvSpPr>
        <p:spPr>
          <a:xfrm>
            <a:off x="10627112" y="5754029"/>
            <a:ext cx="769434" cy="802888"/>
          </a:xfrm>
          <a:prstGeom prst="rect">
            <a:avLst/>
          </a:prstGeom>
          <a:solidFill>
            <a:srgbClr val="01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676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GB" dirty="0"/>
              <a:t>Click to edit Master title style</a:t>
            </a:r>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1" name="Content Placeholder 2">
            <a:extLst>
              <a:ext uri="{FF2B5EF4-FFF2-40B4-BE49-F238E27FC236}">
                <a16:creationId xmlns:a16="http://schemas.microsoft.com/office/drawing/2014/main" id="{8EC3E5FD-9CD6-C249-C704-5CED90A6A4B1}"/>
              </a:ext>
            </a:extLst>
          </p:cNvPr>
          <p:cNvSpPr>
            <a:spLocks noGrp="1"/>
          </p:cNvSpPr>
          <p:nvPr>
            <p:ph idx="1"/>
          </p:nvPr>
        </p:nvSpPr>
        <p:spPr>
          <a:xfrm>
            <a:off x="751840" y="1825625"/>
            <a:ext cx="8536539" cy="3772535"/>
          </a:xfrm>
          <a:prstGeom prst="rect">
            <a:avLst/>
          </a:prstGeom>
        </p:spPr>
        <p:txBody>
          <a:bodyPr/>
          <a:lstStyle>
            <a:lvl1pPr marL="342900" indent="-342900">
              <a:buClr>
                <a:schemeClr val="tx2"/>
              </a:buClr>
              <a:buFont typeface="Arial" panose="020B0604020202020204" pitchFamily="34" charset="0"/>
              <a:buChar char="•"/>
              <a:defRPr>
                <a:solidFill>
                  <a:schemeClr val="bg1"/>
                </a:solidFill>
                <a:latin typeface="Quicksand" pitchFamily="2" charset="0"/>
              </a:defRPr>
            </a:lvl1pPr>
            <a:lvl2pPr marL="684000" indent="-182563">
              <a:buClr>
                <a:schemeClr val="tx2"/>
              </a:buClr>
              <a:buFont typeface="System Font Regular"/>
              <a:buChar char="-"/>
              <a:defRPr>
                <a:solidFill>
                  <a:schemeClr val="bg1"/>
                </a:solidFill>
                <a:latin typeface="Quicksand" pitchFamily="2" charset="0"/>
              </a:defRPr>
            </a:lvl2pPr>
            <a:lvl3pPr marL="1368000" indent="-182563">
              <a:buClr>
                <a:schemeClr val="tx2"/>
              </a:buClr>
              <a:buFont typeface="Arial" panose="020B0604020202020204" pitchFamily="34" charset="0"/>
              <a:buChar char="•"/>
              <a:defRPr>
                <a:solidFill>
                  <a:schemeClr val="bg1"/>
                </a:solidFill>
                <a:latin typeface="Quicksand" pitchFamily="2" charset="0"/>
              </a:defRPr>
            </a:lvl3pPr>
            <a:lvl4pPr marL="2052000" indent="-182563">
              <a:buClr>
                <a:schemeClr val="tx2"/>
              </a:buClr>
              <a:buFont typeface="System Font Regular"/>
              <a:buChar char="-"/>
              <a:defRPr>
                <a:solidFill>
                  <a:schemeClr val="bg1"/>
                </a:solidFill>
                <a:latin typeface="Quicksand" pitchFamily="2" charset="0"/>
              </a:defRPr>
            </a:lvl4pPr>
            <a:lvl5pPr marL="2736000" indent="-182563">
              <a:buClr>
                <a:schemeClr val="tx2"/>
              </a:buClr>
              <a:buFont typeface="Arial" panose="020B0604020202020204" pitchFamily="34" charset="0"/>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63809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AA152104-509B-E0AB-E830-5FA822F2141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3"/>
              </a:buClr>
              <a:buFont typeface="Arial" panose="020B0604020202020204" pitchFamily="34" charset="0"/>
              <a:buChar char="•"/>
              <a:defRPr>
                <a:latin typeface="Quicksand" pitchFamily="2" charset="0"/>
              </a:defRPr>
            </a:lvl2pPr>
            <a:lvl3pPr marL="684000" indent="-182563">
              <a:buClr>
                <a:schemeClr val="accent3"/>
              </a:buClr>
              <a:buFont typeface="System Font Regular"/>
              <a:buChar char="-"/>
              <a:defRPr>
                <a:latin typeface="Quicksand" pitchFamily="2" charset="0"/>
              </a:defRPr>
            </a:lvl3pPr>
            <a:lvl4pPr marL="1368000" indent="-182563">
              <a:buClr>
                <a:schemeClr val="accent3"/>
              </a:buClr>
              <a:buFont typeface="Arial" panose="020B0604020202020204" pitchFamily="34" charset="0"/>
              <a:buChar char="•"/>
              <a:defRPr>
                <a:latin typeface="Quicksand" pitchFamily="2" charset="0"/>
              </a:defRPr>
            </a:lvl4pPr>
            <a:lvl5pPr marL="2052000" indent="-182563">
              <a:buClr>
                <a:schemeClr val="accent3"/>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6260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965508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2"/>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2"/>
              </a:buClr>
              <a:buFont typeface="Arial" panose="020B0604020202020204" pitchFamily="34" charset="0"/>
              <a:buChar char="•"/>
              <a:defRPr>
                <a:latin typeface="Quicksand" pitchFamily="2" charset="0"/>
              </a:defRPr>
            </a:lvl2pPr>
            <a:lvl3pPr marL="684000" indent="-182563">
              <a:buClr>
                <a:schemeClr val="accent2"/>
              </a:buClr>
              <a:buFont typeface="System Font Regular"/>
              <a:buChar char="-"/>
              <a:defRPr>
                <a:latin typeface="Quicksand" pitchFamily="2" charset="0"/>
              </a:defRPr>
            </a:lvl3pPr>
            <a:lvl4pPr marL="1368000" indent="-182563">
              <a:buClr>
                <a:schemeClr val="accent2"/>
              </a:buClr>
              <a:buFont typeface="Arial" panose="020B0604020202020204" pitchFamily="34" charset="0"/>
              <a:buChar char="•"/>
              <a:defRPr>
                <a:latin typeface="Quicksand" pitchFamily="2" charset="0"/>
              </a:defRPr>
            </a:lvl4pPr>
            <a:lvl5pPr marL="2052000" indent="-182563">
              <a:buClr>
                <a:schemeClr val="accent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6902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 Ne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solidFill>
                  <a:schemeClr val="tx1"/>
                </a:solidFill>
                <a:latin typeface="Quicksand" pitchFamily="2" charset="0"/>
              </a:defRPr>
            </a:lvl1pPr>
            <a:lvl2pPr marL="182563" indent="-182563">
              <a:buClr>
                <a:schemeClr val="tx2"/>
              </a:buClr>
              <a:buFont typeface="Arial" panose="020B0604020202020204" pitchFamily="34" charset="0"/>
              <a:buChar char="•"/>
              <a:defRPr>
                <a:solidFill>
                  <a:schemeClr val="tx1"/>
                </a:solidFill>
                <a:latin typeface="Quicksand" pitchFamily="2" charset="0"/>
              </a:defRPr>
            </a:lvl2pPr>
            <a:lvl3pPr marL="684000" indent="-182563">
              <a:buClr>
                <a:schemeClr val="tx2"/>
              </a:buClr>
              <a:buFont typeface="System Font Regular"/>
              <a:buChar char="-"/>
              <a:defRPr>
                <a:solidFill>
                  <a:schemeClr val="tx1"/>
                </a:solidFill>
                <a:latin typeface="Quicksand" pitchFamily="2" charset="0"/>
              </a:defRPr>
            </a:lvl3pPr>
            <a:lvl4pPr marL="1368000" indent="-182563">
              <a:buClr>
                <a:schemeClr val="tx2"/>
              </a:buClr>
              <a:buFont typeface="Arial" panose="020B0604020202020204" pitchFamily="34" charset="0"/>
              <a:buChar char="•"/>
              <a:defRPr>
                <a:solidFill>
                  <a:schemeClr val="tx1"/>
                </a:solidFill>
                <a:latin typeface="Quicksand" pitchFamily="2" charset="0"/>
              </a:defRPr>
            </a:lvl4pPr>
            <a:lvl5pPr marL="2052000" indent="-182563">
              <a:buClr>
                <a:schemeClr val="tx2"/>
              </a:buClr>
              <a:buFont typeface="System Font Regular"/>
              <a:buChar char="-"/>
              <a:defRPr>
                <a:solidFill>
                  <a:schemeClr val="tx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56819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ta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a:prstGeom prst="rect">
            <a:avLst/>
          </a:prstGeom>
        </p:spPr>
        <p:txBody>
          <a:bodyPr/>
          <a:lstStyle>
            <a:lvl1pPr>
              <a:defRPr>
                <a:latin typeface="Quicksand" pitchFamily="2" charset="0"/>
              </a:defRPr>
            </a:lvl1pPr>
            <a:lvl2pPr>
              <a:buClr>
                <a:schemeClr val="accent3"/>
              </a:buClr>
              <a:defRPr>
                <a:latin typeface="Quicksand" pitchFamily="2" charset="0"/>
              </a:defRPr>
            </a:lvl2pPr>
            <a:lvl3pPr>
              <a:buClr>
                <a:schemeClr val="accent3"/>
              </a:buClr>
              <a:defRPr>
                <a:latin typeface="Quicksand" pitchFamily="2" charset="0"/>
              </a:defRPr>
            </a:lvl3pPr>
            <a:lvl4pPr>
              <a:buClr>
                <a:schemeClr val="accent3"/>
              </a:buClr>
              <a:defRPr>
                <a:latin typeface="Quicksand" pitchFamily="2" charset="0"/>
              </a:defRPr>
            </a:lvl4pPr>
            <a:lvl5pPr>
              <a:buClr>
                <a:schemeClr val="accent3"/>
              </a:buCl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a:prstGeom prst="rect">
            <a:avLst/>
          </a:prstGeom>
        </p:spPr>
        <p:txBody>
          <a:bodyPr anchor="ctr"/>
          <a:lstStyle>
            <a:lvl1pPr algn="ctr">
              <a:defRPr/>
            </a:lvl1pPr>
          </a:lstStyle>
          <a:p>
            <a:r>
              <a:rPr lang="en-GB"/>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293462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a:prstGeom prst="rect">
            <a:avLst/>
          </a:prstGeom>
        </p:spPr>
        <p:txBody>
          <a:bodyPr anchor="ctr"/>
          <a:lstStyle>
            <a:lvl1pPr algn="ctr">
              <a:defRPr/>
            </a:lvl1pPr>
          </a:lstStyle>
          <a:p>
            <a:r>
              <a:rPr lang="en-GB"/>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033829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GB"/>
              <a:t>Click to edit Master title style</a:t>
            </a:r>
            <a:endParaRPr lang="en-GB" dirty="0"/>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
        <p:nvSpPr>
          <p:cNvPr id="4" name="Content Placeholder 2">
            <a:extLst>
              <a:ext uri="{FF2B5EF4-FFF2-40B4-BE49-F238E27FC236}">
                <a16:creationId xmlns:a16="http://schemas.microsoft.com/office/drawing/2014/main" id="{3BC5C9EF-0409-B5D4-B719-F06C3A197CF6}"/>
              </a:ext>
            </a:extLst>
          </p:cNvPr>
          <p:cNvSpPr>
            <a:spLocks noGrp="1"/>
          </p:cNvSpPr>
          <p:nvPr>
            <p:ph idx="1"/>
          </p:nvPr>
        </p:nvSpPr>
        <p:spPr>
          <a:xfrm>
            <a:off x="751840" y="1825625"/>
            <a:ext cx="10703150" cy="3772535"/>
          </a:xfrm>
          <a:prstGeom prst="rect">
            <a:avLst/>
          </a:prstGeom>
        </p:spPr>
        <p:txBody>
          <a:bodyPr/>
          <a:lstStyle>
            <a:lvl1pPr>
              <a:defRPr sz="2800">
                <a:solidFill>
                  <a:schemeClr val="accent3"/>
                </a:solidFill>
                <a:latin typeface="Quicksand" pitchFamily="2" charset="0"/>
              </a:defRPr>
            </a:lvl1pPr>
            <a:lvl2pPr marL="182563" indent="-182563">
              <a:buClr>
                <a:schemeClr val="tx2"/>
              </a:buClr>
              <a:buFont typeface="Arial" panose="020B0604020202020204" pitchFamily="34" charset="0"/>
              <a:buChar char="•"/>
              <a:defRPr>
                <a:solidFill>
                  <a:schemeClr val="accent3"/>
                </a:solidFill>
                <a:latin typeface="Quicksand" pitchFamily="2" charset="0"/>
              </a:defRPr>
            </a:lvl2pPr>
            <a:lvl3pPr marL="684000" indent="-182563">
              <a:buClr>
                <a:schemeClr val="tx2"/>
              </a:buClr>
              <a:buFont typeface="System Font Regular"/>
              <a:buChar char="-"/>
              <a:defRPr>
                <a:solidFill>
                  <a:schemeClr val="accent3"/>
                </a:solidFill>
                <a:latin typeface="Quicksand" pitchFamily="2" charset="0"/>
              </a:defRPr>
            </a:lvl3pPr>
            <a:lvl4pPr marL="1368000" indent="-182563">
              <a:buClr>
                <a:schemeClr val="tx2"/>
              </a:buClr>
              <a:buFont typeface="Arial" panose="020B0604020202020204" pitchFamily="34" charset="0"/>
              <a:buChar char="•"/>
              <a:defRPr>
                <a:solidFill>
                  <a:schemeClr val="accent3"/>
                </a:solidFill>
                <a:latin typeface="Quicksand" pitchFamily="2" charset="0"/>
              </a:defRPr>
            </a:lvl4pPr>
            <a:lvl5pPr marL="2052000" indent="-182563">
              <a:buClr>
                <a:schemeClr val="tx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51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2"/>
                </a:solidFill>
                <a:latin typeface="Quicksand" pitchFamily="2" charset="0"/>
              </a:defRPr>
            </a:lvl1pPr>
          </a:lstStyle>
          <a:p>
            <a:r>
              <a:rPr lang="en-GB"/>
              <a:t>Click to edit Master title style</a:t>
            </a:r>
            <a:endParaRPr lang="en-GB" dirty="0"/>
          </a:p>
        </p:txBody>
      </p:sp>
      <p:sp>
        <p:nvSpPr>
          <p:cNvPr id="21" name="Content Placeholder 2">
            <a:extLst>
              <a:ext uri="{FF2B5EF4-FFF2-40B4-BE49-F238E27FC236}">
                <a16:creationId xmlns:a16="http://schemas.microsoft.com/office/drawing/2014/main" id="{AAEEF4C6-3B07-140E-7DCD-3597EF49B188}"/>
              </a:ext>
            </a:extLst>
          </p:cNvPr>
          <p:cNvSpPr>
            <a:spLocks noGrp="1"/>
          </p:cNvSpPr>
          <p:nvPr>
            <p:ph idx="1"/>
          </p:nvPr>
        </p:nvSpPr>
        <p:spPr>
          <a:xfrm>
            <a:off x="751840" y="1825625"/>
            <a:ext cx="10703150" cy="3772535"/>
          </a:xfrm>
          <a:prstGeom prst="rect">
            <a:avLst/>
          </a:prstGeom>
        </p:spPr>
        <p:txBody>
          <a:bodyPr/>
          <a:lstStyle>
            <a:lvl1pPr>
              <a:buClr>
                <a:schemeClr val="bg2"/>
              </a:buClr>
              <a:defRPr sz="2800">
                <a:solidFill>
                  <a:schemeClr val="accent3"/>
                </a:solidFill>
                <a:latin typeface="Quicksand" pitchFamily="2" charset="0"/>
              </a:defRPr>
            </a:lvl1pPr>
            <a:lvl2pPr marL="182563" indent="-182563">
              <a:buClr>
                <a:schemeClr val="bg2"/>
              </a:buClr>
              <a:buFont typeface="Arial" panose="020B0604020202020204" pitchFamily="34" charset="0"/>
              <a:buChar char="•"/>
              <a:defRPr>
                <a:solidFill>
                  <a:schemeClr val="accent3"/>
                </a:solidFill>
                <a:latin typeface="Quicksand" pitchFamily="2" charset="0"/>
              </a:defRPr>
            </a:lvl2pPr>
            <a:lvl3pPr marL="684000" indent="-182563">
              <a:buClr>
                <a:schemeClr val="bg2"/>
              </a:buClr>
              <a:buFont typeface="System Font Regular"/>
              <a:buChar char="-"/>
              <a:defRPr>
                <a:solidFill>
                  <a:schemeClr val="accent3"/>
                </a:solidFill>
                <a:latin typeface="Quicksand" pitchFamily="2" charset="0"/>
              </a:defRPr>
            </a:lvl3pPr>
            <a:lvl4pPr marL="1368000" indent="-182563">
              <a:buClr>
                <a:schemeClr val="bg2"/>
              </a:buClr>
              <a:buFont typeface="Arial" panose="020B0604020202020204" pitchFamily="34" charset="0"/>
              <a:buChar char="•"/>
              <a:defRPr>
                <a:solidFill>
                  <a:schemeClr val="accent3"/>
                </a:solidFill>
                <a:latin typeface="Quicksand" pitchFamily="2" charset="0"/>
              </a:defRPr>
            </a:lvl4pPr>
            <a:lvl5pPr marL="2052000" indent="-182563">
              <a:buClr>
                <a:schemeClr val="bg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46490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p:spPr>
        <p:txBody>
          <a:bodyPr wrap="square" lIns="0" tIns="0" rIns="0" bIns="0" rtlCol="0"/>
          <a:lstStyle/>
          <a:p>
            <a:endParaRPr sz="2000"/>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tx2"/>
                </a:solidFill>
                <a:latin typeface="Quicksand" pitchFamily="2" charset="0"/>
              </a:defRPr>
            </a:lvl1pPr>
          </a:lstStyle>
          <a:p>
            <a:r>
              <a:rPr lang="en-GB"/>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
        <p:nvSpPr>
          <p:cNvPr id="19" name="Content Placeholder 2">
            <a:extLst>
              <a:ext uri="{FF2B5EF4-FFF2-40B4-BE49-F238E27FC236}">
                <a16:creationId xmlns:a16="http://schemas.microsoft.com/office/drawing/2014/main" id="{72CD8E40-DA3B-E886-2C97-906DA16B7D72}"/>
              </a:ext>
            </a:extLst>
          </p:cNvPr>
          <p:cNvSpPr>
            <a:spLocks noGrp="1"/>
          </p:cNvSpPr>
          <p:nvPr>
            <p:ph idx="1"/>
          </p:nvPr>
        </p:nvSpPr>
        <p:spPr>
          <a:xfrm>
            <a:off x="751840" y="1825625"/>
            <a:ext cx="10703150" cy="3772535"/>
          </a:xfrm>
          <a:prstGeom prst="rect">
            <a:avLst/>
          </a:prstGeom>
        </p:spPr>
        <p:txBody>
          <a:bodyPr/>
          <a:lstStyle>
            <a:lvl1pPr>
              <a:defRPr sz="2800">
                <a:solidFill>
                  <a:schemeClr val="bg1"/>
                </a:solidFill>
                <a:latin typeface="Quicksand" pitchFamily="2" charset="0"/>
              </a:defRPr>
            </a:lvl1pPr>
            <a:lvl2pPr marL="182563" indent="-182563">
              <a:buClr>
                <a:schemeClr val="tx2"/>
              </a:buClr>
              <a:buFont typeface="Arial" panose="020B0604020202020204" pitchFamily="34" charset="0"/>
              <a:buChar char="•"/>
              <a:defRPr>
                <a:solidFill>
                  <a:schemeClr val="bg1"/>
                </a:solidFill>
                <a:latin typeface="Quicksand" pitchFamily="2" charset="0"/>
              </a:defRPr>
            </a:lvl2pPr>
            <a:lvl3pPr marL="684000" indent="-182563">
              <a:buClr>
                <a:schemeClr val="tx2"/>
              </a:buClr>
              <a:buFont typeface="System Font Regular"/>
              <a:buChar char="-"/>
              <a:defRPr>
                <a:solidFill>
                  <a:schemeClr val="bg1"/>
                </a:solidFill>
                <a:latin typeface="Quicksand" pitchFamily="2" charset="0"/>
              </a:defRPr>
            </a:lvl3pPr>
            <a:lvl4pPr marL="1368000" indent="-182563">
              <a:buClr>
                <a:schemeClr val="tx2"/>
              </a:buClr>
              <a:buFont typeface="Arial" panose="020B0604020202020204" pitchFamily="34" charset="0"/>
              <a:buChar char="•"/>
              <a:defRPr>
                <a:solidFill>
                  <a:schemeClr val="bg1"/>
                </a:solidFill>
                <a:latin typeface="Quicksand" pitchFamily="2" charset="0"/>
              </a:defRPr>
            </a:lvl4pPr>
            <a:lvl5pPr marL="2052000" indent="-182563">
              <a:buClr>
                <a:schemeClr val="tx2"/>
              </a:buClr>
              <a:buFont typeface="System Font Regular"/>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994735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ation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6417941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ation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a:prstGeom prst="rect">
            <a:avLst/>
          </a:prstGeo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174690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ation Slid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35815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652839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22477724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642514" y="651643"/>
            <a:ext cx="4351283" cy="3044706"/>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873042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a:ln>
            <a:solidFill>
              <a:schemeClr val="tx1"/>
            </a:solidFill>
          </a:ln>
        </p:spPr>
        <p:txBody>
          <a:bodyPr wrap="square" lIns="0" tIns="0" rIns="0" bIns="0" rtlCol="0"/>
          <a:lstStyle/>
          <a:p>
            <a:endParaRPr sz="2000"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632467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Divider - White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849816"/>
            <a:ext cx="4351283" cy="3364383"/>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063648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521898"/>
            <a:ext cx="4351283" cy="3692301"/>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230267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74373" y="2074718"/>
            <a:ext cx="4857818" cy="3466482"/>
          </a:xfrm>
          <a:prstGeom prst="rect">
            <a:avLst/>
          </a:prstGeom>
        </p:spPr>
        <p:txBody>
          <a:bodyPr>
            <a:normAutofit/>
          </a:bodyPr>
          <a:lstStyle>
            <a:lvl1pPr marL="0" indent="0" algn="l">
              <a:buNone/>
              <a:defRPr sz="32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3145116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lage - Blue">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927269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lage - Purple">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2584313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a:prstGeom prst="rect">
            <a:avLst/>
          </a:prstGeom>
        </p:spPr>
        <p:txBody>
          <a:bodyPr>
            <a:normAutofit/>
          </a:bodyPr>
          <a:lstStyle>
            <a:lvl1pPr>
              <a:defRPr sz="2400">
                <a:solidFill>
                  <a:schemeClr val="bg1"/>
                </a:solidFill>
              </a:defRPr>
            </a:lvl1pPr>
            <a:lvl2pPr marL="180000" indent="-176213">
              <a:buClr>
                <a:schemeClr val="bg2"/>
              </a:buClr>
              <a:buFont typeface="Arial" panose="020B0604020202020204" pitchFamily="34" charset="0"/>
              <a:buChar char="•"/>
              <a:defRPr sz="1600">
                <a:solidFill>
                  <a:schemeClr val="bg1"/>
                </a:solidFill>
              </a:defRPr>
            </a:lvl2pPr>
            <a:lvl3pPr marL="360000" indent="-176213">
              <a:buClr>
                <a:schemeClr val="bg2"/>
              </a:buClr>
              <a:buFont typeface="System Font Regular"/>
              <a:buChar char="-"/>
              <a:defRPr sz="1600">
                <a:solidFill>
                  <a:schemeClr val="bg1"/>
                </a:solidFill>
              </a:defRPr>
            </a:lvl3pPr>
            <a:lvl4pPr marL="540000" indent="-176213">
              <a:buClr>
                <a:schemeClr val="bg2"/>
              </a:buClr>
              <a:buFont typeface="Arial" panose="020B0604020202020204" pitchFamily="34" charset="0"/>
              <a:buChar char="•"/>
              <a:defRPr sz="1600">
                <a:solidFill>
                  <a:schemeClr val="bg1"/>
                </a:solidFill>
              </a:defRPr>
            </a:lvl4pPr>
            <a:lvl5pPr marL="720000" indent="-176213">
              <a:buClr>
                <a:schemeClr val="bg2"/>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Icon&#10;&#10;Description automatically generated">
            <a:extLst>
              <a:ext uri="{FF2B5EF4-FFF2-40B4-BE49-F238E27FC236}">
                <a16:creationId xmlns:a16="http://schemas.microsoft.com/office/drawing/2014/main" id="{20E7A881-0BBB-45B8-4AF2-117BF87335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6192" y="365125"/>
            <a:ext cx="729786" cy="791002"/>
          </a:xfrm>
          <a:prstGeom prst="rect">
            <a:avLst/>
          </a:prstGeom>
        </p:spPr>
      </p:pic>
      <p:sp>
        <p:nvSpPr>
          <p:cNvPr id="4" name="Title 3">
            <a:extLst>
              <a:ext uri="{FF2B5EF4-FFF2-40B4-BE49-F238E27FC236}">
                <a16:creationId xmlns:a16="http://schemas.microsoft.com/office/drawing/2014/main" id="{2719D4C6-1C25-B2AF-91D9-FF7F9035E7B3}"/>
              </a:ext>
            </a:extLst>
          </p:cNvPr>
          <p:cNvSpPr>
            <a:spLocks noGrp="1"/>
          </p:cNvSpPr>
          <p:nvPr>
            <p:ph type="title" hasCustomPrompt="1"/>
          </p:nvPr>
        </p:nvSpPr>
        <p:spPr>
          <a:xfrm>
            <a:off x="708297" y="430440"/>
            <a:ext cx="10819673" cy="1039132"/>
          </a:xfrm>
        </p:spPr>
        <p:txBody>
          <a:bodyPr/>
          <a:lstStyle/>
          <a:p>
            <a:r>
              <a:rPr lang="en-GB" dirty="0"/>
              <a:t>Resources slide</a:t>
            </a:r>
          </a:p>
        </p:txBody>
      </p:sp>
      <p:sp>
        <p:nvSpPr>
          <p:cNvPr id="7" name="Content Placeholder 6">
            <a:extLst>
              <a:ext uri="{FF2B5EF4-FFF2-40B4-BE49-F238E27FC236}">
                <a16:creationId xmlns:a16="http://schemas.microsoft.com/office/drawing/2014/main" id="{9F89E646-3B5B-1D2E-C5EA-A57DCB1769C2}"/>
              </a:ext>
            </a:extLst>
          </p:cNvPr>
          <p:cNvSpPr>
            <a:spLocks noGrp="1"/>
          </p:cNvSpPr>
          <p:nvPr>
            <p:ph sz="quarter" idx="11" hasCustomPrompt="1"/>
          </p:nvPr>
        </p:nvSpPr>
        <p:spPr>
          <a:xfrm>
            <a:off x="739775" y="5845175"/>
            <a:ext cx="10820854" cy="665163"/>
          </a:xfrm>
          <a:prstGeom prst="rect">
            <a:avLst/>
          </a:prstGeom>
        </p:spPr>
        <p:txBody>
          <a:bodyPr/>
          <a:lstStyle>
            <a:lvl1pPr algn="ctr">
              <a:defRPr>
                <a:solidFill>
                  <a:schemeClr val="accent5">
                    <a:lumMod val="60000"/>
                    <a:lumOff val="40000"/>
                  </a:schemeClr>
                </a:solidFill>
              </a:defRPr>
            </a:lvl1pPr>
          </a:lstStyle>
          <a:p>
            <a:pPr lvl="0"/>
            <a:r>
              <a:rPr lang="en-GB" dirty="0"/>
              <a:t>Please add your logos here</a:t>
            </a:r>
          </a:p>
        </p:txBody>
      </p:sp>
      <p:sp>
        <p:nvSpPr>
          <p:cNvPr id="2" name="Content Placeholder 2">
            <a:extLst>
              <a:ext uri="{FF2B5EF4-FFF2-40B4-BE49-F238E27FC236}">
                <a16:creationId xmlns:a16="http://schemas.microsoft.com/office/drawing/2014/main" id="{33C8DD06-2D99-DAD9-0309-30004B9AC860}"/>
              </a:ext>
            </a:extLst>
          </p:cNvPr>
          <p:cNvSpPr>
            <a:spLocks noGrp="1"/>
          </p:cNvSpPr>
          <p:nvPr>
            <p:ph idx="12"/>
          </p:nvPr>
        </p:nvSpPr>
        <p:spPr>
          <a:xfrm>
            <a:off x="6320183" y="1619803"/>
            <a:ext cx="5201227" cy="3732068"/>
          </a:xfrm>
          <a:prstGeom prst="rect">
            <a:avLst/>
          </a:prstGeom>
        </p:spPr>
        <p:txBody>
          <a:bodyPr>
            <a:normAutofit/>
          </a:bodyPr>
          <a:lstStyle>
            <a:lvl1pPr>
              <a:defRPr sz="2400">
                <a:solidFill>
                  <a:schemeClr val="bg1"/>
                </a:solidFill>
              </a:defRPr>
            </a:lvl1pPr>
            <a:lvl2pPr marL="180000" indent="-176213">
              <a:buClr>
                <a:schemeClr val="accent1"/>
              </a:buClr>
              <a:buFont typeface="Arial" panose="020B0604020202020204" pitchFamily="34" charset="0"/>
              <a:buChar char="•"/>
              <a:defRPr sz="1600">
                <a:solidFill>
                  <a:schemeClr val="bg1"/>
                </a:solidFill>
              </a:defRPr>
            </a:lvl2pPr>
            <a:lvl3pPr marL="360000" indent="-176213">
              <a:buClr>
                <a:schemeClr val="accent1"/>
              </a:buClr>
              <a:buFont typeface="System Font Regular"/>
              <a:buChar char="-"/>
              <a:defRPr sz="1600">
                <a:solidFill>
                  <a:schemeClr val="bg1"/>
                </a:solidFill>
              </a:defRPr>
            </a:lvl3pPr>
            <a:lvl4pPr marL="540000" indent="-176213">
              <a:buClr>
                <a:schemeClr val="accent1"/>
              </a:buClr>
              <a:buFont typeface="Arial" panose="020B0604020202020204" pitchFamily="34" charset="0"/>
              <a:buChar char="•"/>
              <a:defRPr sz="1600">
                <a:solidFill>
                  <a:schemeClr val="bg1"/>
                </a:solidFill>
              </a:defRPr>
            </a:lvl4pPr>
            <a:lvl5pPr marL="720000" indent="-176213">
              <a:buClr>
                <a:schemeClr val="accent1"/>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503343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7299-7AB9-4421-3B12-055B2CA844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2C00704-5510-78E0-B7E4-F9630322C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A253451-8FBE-805D-8FA3-FC147C2842E3}"/>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5" name="Footer Placeholder 4">
            <a:extLst>
              <a:ext uri="{FF2B5EF4-FFF2-40B4-BE49-F238E27FC236}">
                <a16:creationId xmlns:a16="http://schemas.microsoft.com/office/drawing/2014/main" id="{473EC1D9-62E5-C85C-4B63-58148D4909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5F95C2-AFFF-07C8-D374-FE4011B8B4DA}"/>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60985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7"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8369685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DE07-2180-6511-79E3-2E29CCE5E8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7839261-F4E2-F83A-096F-8B46402991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F1F349-BC46-79C9-52EF-514BAFBBC799}"/>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5" name="Footer Placeholder 4">
            <a:extLst>
              <a:ext uri="{FF2B5EF4-FFF2-40B4-BE49-F238E27FC236}">
                <a16:creationId xmlns:a16="http://schemas.microsoft.com/office/drawing/2014/main" id="{0652DCA1-2DB5-E28A-52A3-EA7B7869C9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AE262-9D44-C979-4A16-6F63869A18D9}"/>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42750666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3DAF-A9FC-2EBF-313C-F3BBB89549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D7F7F28-7C72-307A-C407-52556A76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96E65A-F4AD-DD3A-A52F-FA815D3680DF}"/>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5" name="Footer Placeholder 4">
            <a:extLst>
              <a:ext uri="{FF2B5EF4-FFF2-40B4-BE49-F238E27FC236}">
                <a16:creationId xmlns:a16="http://schemas.microsoft.com/office/drawing/2014/main" id="{FDECDF96-CFF7-5621-1619-45423983D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BBE39-910E-748A-9083-0559B3322FDF}"/>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4123489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3C5D-B37F-1D54-B8A5-832AA5ACFC6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48E475-38C3-004E-F4B4-1BC4904169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67CE613-E5A9-D074-F1D1-F7F2DB2269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9F732C-3593-DFBF-A549-2CEA21759E40}"/>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6" name="Footer Placeholder 5">
            <a:extLst>
              <a:ext uri="{FF2B5EF4-FFF2-40B4-BE49-F238E27FC236}">
                <a16:creationId xmlns:a16="http://schemas.microsoft.com/office/drawing/2014/main" id="{F79F957B-DA11-6500-63E4-E27185DF62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0154A3-20E1-D18E-0026-4A8A3F81A582}"/>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15362830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69EE-7FCA-358E-AF68-5727C057AD9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E4B158C-293D-FC3E-8470-A5C3F0E81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2696D5-6D88-2554-E382-F7B098EA95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1726132-29F8-0728-CEC6-7660F9506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94F64-22C3-42CB-F1BB-62265B02E6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A11A8BE-6B08-0119-E239-80C863D8396A}"/>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8" name="Footer Placeholder 7">
            <a:extLst>
              <a:ext uri="{FF2B5EF4-FFF2-40B4-BE49-F238E27FC236}">
                <a16:creationId xmlns:a16="http://schemas.microsoft.com/office/drawing/2014/main" id="{D273BA3D-95A5-5C73-ECBF-3F32196077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642D4F-4B32-ED83-D21D-63C452CDFD1F}"/>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41229166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EB0C-BA77-9E02-D9FC-62623840D64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FFB223-1C45-0913-7F67-BFE48E5B4DE9}"/>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4" name="Footer Placeholder 3">
            <a:extLst>
              <a:ext uri="{FF2B5EF4-FFF2-40B4-BE49-F238E27FC236}">
                <a16:creationId xmlns:a16="http://schemas.microsoft.com/office/drawing/2014/main" id="{4C01BEB2-D578-1D7A-3513-9DFB783D48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60DC6B-1B01-30F0-C949-A2490AA5A4F4}"/>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10721361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9FE2E-46FA-BB90-50F1-2CB53E1C5B77}"/>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3" name="Footer Placeholder 2">
            <a:extLst>
              <a:ext uri="{FF2B5EF4-FFF2-40B4-BE49-F238E27FC236}">
                <a16:creationId xmlns:a16="http://schemas.microsoft.com/office/drawing/2014/main" id="{BDCE213D-763D-F752-F23B-3AD310C958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C89DC0-3B4C-C610-8DA1-4EC909A3A456}"/>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1185905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ED57-C60E-60FD-BC9C-20548E0648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63460EA-29F8-CCC7-A9DB-EADF9BB96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A48E39E-23CE-CC6D-4A90-EF01B4544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CD4CA2-4444-83A1-FC45-0C85202715A6}"/>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6" name="Footer Placeholder 5">
            <a:extLst>
              <a:ext uri="{FF2B5EF4-FFF2-40B4-BE49-F238E27FC236}">
                <a16:creationId xmlns:a16="http://schemas.microsoft.com/office/drawing/2014/main" id="{3CD3279D-360F-A5B1-C36C-6155F84C4E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18B8DA-9C7F-6A51-7F25-E25D6927922A}"/>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3896931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7472-7E89-8BAA-DFFD-7665F68FBC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639D404-A40E-A29B-C769-B076AFC06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E2BE45-1AFB-1777-7F35-08016656C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F0D7A5-C01A-471C-637A-44095AFE661C}"/>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6" name="Footer Placeholder 5">
            <a:extLst>
              <a:ext uri="{FF2B5EF4-FFF2-40B4-BE49-F238E27FC236}">
                <a16:creationId xmlns:a16="http://schemas.microsoft.com/office/drawing/2014/main" id="{996A7DE5-96C0-24F9-BDDC-C53FEDDD97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AB8E9E-260B-0007-E803-BAF3D1098C70}"/>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26634218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62E7-C227-4FE6-EF6B-402C1AF0FC7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80A195-3677-2ED3-3546-5F86795988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24E36A-F824-805B-19DA-F6DAD9D7FF58}"/>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5" name="Footer Placeholder 4">
            <a:extLst>
              <a:ext uri="{FF2B5EF4-FFF2-40B4-BE49-F238E27FC236}">
                <a16:creationId xmlns:a16="http://schemas.microsoft.com/office/drawing/2014/main" id="{E54CC016-C643-8999-8F41-015CA6756D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1969B-FE51-ACE6-A9E3-DA3731C3DC78}"/>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289161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EB87F9-C985-966A-400F-52D66829C1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76B76F3-FEC8-871A-191B-CA2078D049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FC959E-0149-1FF5-4FA4-788854DC9BF5}"/>
              </a:ext>
            </a:extLst>
          </p:cNvPr>
          <p:cNvSpPr>
            <a:spLocks noGrp="1"/>
          </p:cNvSpPr>
          <p:nvPr>
            <p:ph type="dt" sz="half" idx="10"/>
          </p:nvPr>
        </p:nvSpPr>
        <p:spPr/>
        <p:txBody>
          <a:bodyPr/>
          <a:lstStyle/>
          <a:p>
            <a:fld id="{42D4AB6C-4A85-5446-B3E8-7C728880AC78}" type="datetimeFigureOut">
              <a:rPr lang="en-GB" smtClean="0"/>
              <a:t>03/05/2023</a:t>
            </a:fld>
            <a:endParaRPr lang="en-GB"/>
          </a:p>
        </p:txBody>
      </p:sp>
      <p:sp>
        <p:nvSpPr>
          <p:cNvPr id="5" name="Footer Placeholder 4">
            <a:extLst>
              <a:ext uri="{FF2B5EF4-FFF2-40B4-BE49-F238E27FC236}">
                <a16:creationId xmlns:a16="http://schemas.microsoft.com/office/drawing/2014/main" id="{0320DC37-1F2A-17DB-1CFB-ADCB7B9ED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AFB443-699D-1C6D-5F56-CD1436AA8BD9}"/>
              </a:ext>
            </a:extLst>
          </p:cNvPr>
          <p:cNvSpPr>
            <a:spLocks noGrp="1"/>
          </p:cNvSpPr>
          <p:nvPr>
            <p:ph type="sldNum" sz="quarter" idx="12"/>
          </p:nvPr>
        </p:nvSpPr>
        <p:spPr/>
        <p:txBody>
          <a:bodyPr/>
          <a:lstStyle/>
          <a:p>
            <a:fld id="{AA02C636-C95F-234F-B23F-6BCF86172A71}" type="slidenum">
              <a:rPr lang="en-GB" smtClean="0"/>
              <a:t>‹#›</a:t>
            </a:fld>
            <a:endParaRPr lang="en-GB"/>
          </a:p>
        </p:txBody>
      </p:sp>
    </p:spTree>
    <p:extLst>
      <p:ext uri="{BB962C8B-B14F-4D97-AF65-F5344CB8AC3E}">
        <p14:creationId xmlns:p14="http://schemas.microsoft.com/office/powerpoint/2010/main" val="224419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25996" y="1882770"/>
            <a:ext cx="8915844"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Tree>
    <p:extLst>
      <p:ext uri="{BB962C8B-B14F-4D97-AF65-F5344CB8AC3E}">
        <p14:creationId xmlns:p14="http://schemas.microsoft.com/office/powerpoint/2010/main" val="277888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3.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14326591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pitchFamily="2" charset="0"/>
          <a:ea typeface="+mn-ea"/>
          <a:cs typeface="+mn-cs"/>
        </a:defRPr>
      </a:lvl1pPr>
      <a:lvl2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2pPr>
      <a:lvl3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3pPr>
      <a:lvl4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4pPr>
      <a:lvl5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orient="horz" pos="754">
          <p15:clr>
            <a:srgbClr val="F26B43"/>
          </p15:clr>
        </p15:guide>
        <p15:guide id="5" orient="horz" pos="1321">
          <p15:clr>
            <a:srgbClr val="F26B43"/>
          </p15:clr>
        </p15:guide>
        <p15:guide id="6" orient="horz" pos="39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pic>
        <p:nvPicPr>
          <p:cNvPr id="4" name="Picture 3" descr="Icon&#10;&#10;Description automatically generated">
            <a:extLst>
              <a:ext uri="{FF2B5EF4-FFF2-40B4-BE49-F238E27FC236}">
                <a16:creationId xmlns:a16="http://schemas.microsoft.com/office/drawing/2014/main" id="{D3528137-3088-1978-9B5C-25D70C3F28F5}"/>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6932053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681" r:id="rId30"/>
    <p:sldLayoutId id="2147483662" r:id="rId31"/>
    <p:sldLayoutId id="2147483661" r:id="rId32"/>
    <p:sldLayoutId id="2147483682" r:id="rId33"/>
    <p:sldLayoutId id="2147483684" r:id="rId34"/>
    <p:sldLayoutId id="2147483652" r:id="rId35"/>
    <p:sldLayoutId id="2147483669" r:id="rId36"/>
    <p:sldLayoutId id="2147483651" r:id="rId37"/>
    <p:sldLayoutId id="2147483666" r:id="rId38"/>
    <p:sldLayoutId id="2147483664" r:id="rId39"/>
    <p:sldLayoutId id="2147483653" r:id="rId40"/>
    <p:sldLayoutId id="2147483667" r:id="rId41"/>
    <p:sldLayoutId id="2147483668" r:id="rId42"/>
    <p:sldLayoutId id="2147483671" r:id="rId43"/>
    <p:sldLayoutId id="2147483672" r:id="rId44"/>
    <p:sldLayoutId id="2147483673" r:id="rId45"/>
    <p:sldLayoutId id="2147483674" r:id="rId46"/>
    <p:sldLayoutId id="2147483676" r:id="rId47"/>
    <p:sldLayoutId id="2147483677" r:id="rId48"/>
    <p:sldLayoutId id="2147483679" r:id="rId49"/>
    <p:sldLayoutId id="2147483680" r:id="rId50"/>
    <p:sldLayoutId id="2147483656" r:id="rId51"/>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pitchFamily="2" charset="0"/>
          <a:ea typeface="+mn-ea"/>
          <a:cs typeface="+mn-cs"/>
        </a:defRPr>
      </a:lvl1pPr>
      <a:lvl2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2pPr>
      <a:lvl3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3pPr>
      <a:lvl4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4pPr>
      <a:lvl5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529" userDrawn="1">
          <p15:clr>
            <a:srgbClr val="F26B43"/>
          </p15:clr>
        </p15:guide>
        <p15:guide id="10" orient="horz" pos="754" userDrawn="1">
          <p15:clr>
            <a:srgbClr val="F26B43"/>
          </p15:clr>
        </p15:guide>
        <p15:guide id="11" orient="horz" pos="1321" userDrawn="1">
          <p15:clr>
            <a:srgbClr val="F26B43"/>
          </p15:clr>
        </p15:guide>
        <p15:guide id="12" orient="horz" pos="399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179F7-218C-AA8C-F064-DB56022E3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2C31F23-7336-D4E6-3272-725DF6DD9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7AB2028-7899-7AC8-B9F8-266CDA9A8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4AB6C-4A85-5446-B3E8-7C728880AC78}" type="datetimeFigureOut">
              <a:rPr lang="en-GB" smtClean="0"/>
              <a:t>03/05/2023</a:t>
            </a:fld>
            <a:endParaRPr lang="en-GB"/>
          </a:p>
        </p:txBody>
      </p:sp>
      <p:sp>
        <p:nvSpPr>
          <p:cNvPr id="5" name="Footer Placeholder 4">
            <a:extLst>
              <a:ext uri="{FF2B5EF4-FFF2-40B4-BE49-F238E27FC236}">
                <a16:creationId xmlns:a16="http://schemas.microsoft.com/office/drawing/2014/main" id="{753C2E81-7968-2DFA-094A-57B911CD5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80E72D-A4F6-F182-7896-7ED66A1799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2C636-C95F-234F-B23F-6BCF86172A71}" type="slidenum">
              <a:rPr lang="en-GB" smtClean="0"/>
              <a:t>‹#›</a:t>
            </a:fld>
            <a:endParaRPr lang="en-GB"/>
          </a:p>
        </p:txBody>
      </p:sp>
    </p:spTree>
    <p:extLst>
      <p:ext uri="{BB962C8B-B14F-4D97-AF65-F5344CB8AC3E}">
        <p14:creationId xmlns:p14="http://schemas.microsoft.com/office/powerpoint/2010/main" val="13341237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emf"/><Relationship Id="rId3" Type="http://schemas.openxmlformats.org/officeDocument/2006/relationships/image" Target="../media/image20.png"/><Relationship Id="rId21" Type="http://schemas.openxmlformats.org/officeDocument/2006/relationships/image" Target="../media/image38.jp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jpg"/><Relationship Id="rId20" Type="http://schemas.openxmlformats.org/officeDocument/2006/relationships/image" Target="../media/image37.jpg"/><Relationship Id="rId1" Type="http://schemas.openxmlformats.org/officeDocument/2006/relationships/slideLayout" Target="../slideLayouts/slideLayout79.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svg"/><Relationship Id="rId10" Type="http://schemas.openxmlformats.org/officeDocument/2006/relationships/image" Target="../media/image27.emf"/><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E4D85-7602-45A4-6D6C-F4B12E4A1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62" y="1742826"/>
            <a:ext cx="5763477" cy="3372349"/>
          </a:xfrm>
          <a:prstGeom prst="rect">
            <a:avLst/>
          </a:prstGeom>
        </p:spPr>
      </p:pic>
      <p:sp>
        <p:nvSpPr>
          <p:cNvPr id="2" name="Rectangle 1">
            <a:extLst>
              <a:ext uri="{FF2B5EF4-FFF2-40B4-BE49-F238E27FC236}">
                <a16:creationId xmlns:a16="http://schemas.microsoft.com/office/drawing/2014/main" id="{26359DD2-52BC-2F4A-6D9D-AD636C642BD6}"/>
              </a:ext>
            </a:extLst>
          </p:cNvPr>
          <p:cNvSpPr/>
          <p:nvPr/>
        </p:nvSpPr>
        <p:spPr>
          <a:xfrm>
            <a:off x="10544175" y="5695950"/>
            <a:ext cx="89535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911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42C58-0235-24E3-90DF-52A3B0C05E12}"/>
              </a:ext>
            </a:extLst>
          </p:cNvPr>
          <p:cNvSpPr>
            <a:spLocks noGrp="1"/>
          </p:cNvSpPr>
          <p:nvPr>
            <p:ph type="title"/>
          </p:nvPr>
        </p:nvSpPr>
        <p:spPr/>
        <p:txBody>
          <a:bodyPr/>
          <a:lstStyle/>
          <a:p>
            <a:r>
              <a:rPr lang="en-GB" dirty="0"/>
              <a:t>Strengthening the enabling environment at national level</a:t>
            </a:r>
            <a:endParaRPr lang="en-NL" dirty="0"/>
          </a:p>
        </p:txBody>
      </p:sp>
      <p:sp>
        <p:nvSpPr>
          <p:cNvPr id="2" name="Footer Placeholder 1">
            <a:extLst>
              <a:ext uri="{FF2B5EF4-FFF2-40B4-BE49-F238E27FC236}">
                <a16:creationId xmlns:a16="http://schemas.microsoft.com/office/drawing/2014/main" id="{ECB5C847-CDCC-3709-29F9-D7AD6D0A6C44}"/>
              </a:ext>
            </a:extLst>
          </p:cNvPr>
          <p:cNvSpPr>
            <a:spLocks noGrp="1"/>
          </p:cNvSpPr>
          <p:nvPr>
            <p:ph type="ftr" sz="quarter" idx="3"/>
          </p:nvPr>
        </p:nvSpPr>
        <p:spPr/>
        <p:txBody>
          <a:bodyPr/>
          <a:lstStyle/>
          <a:p>
            <a:endParaRPr lang="en-GB" dirty="0"/>
          </a:p>
        </p:txBody>
      </p:sp>
      <p:sp>
        <p:nvSpPr>
          <p:cNvPr id="4" name="Content Placeholder 3">
            <a:extLst>
              <a:ext uri="{FF2B5EF4-FFF2-40B4-BE49-F238E27FC236}">
                <a16:creationId xmlns:a16="http://schemas.microsoft.com/office/drawing/2014/main" id="{B56850D0-0448-222C-E9A7-51AB20F8EAF7}"/>
              </a:ext>
            </a:extLst>
          </p:cNvPr>
          <p:cNvSpPr>
            <a:spLocks noGrp="1"/>
          </p:cNvSpPr>
          <p:nvPr>
            <p:ph idx="1"/>
          </p:nvPr>
        </p:nvSpPr>
        <p:spPr>
          <a:xfrm>
            <a:off x="751840" y="1825625"/>
            <a:ext cx="10703150" cy="4289329"/>
          </a:xfrm>
        </p:spPr>
        <p:txBody>
          <a:bodyPr>
            <a:normAutofit/>
          </a:bodyPr>
          <a:lstStyle/>
          <a:p>
            <a:pPr>
              <a:lnSpc>
                <a:spcPct val="100000"/>
              </a:lnSpc>
            </a:pPr>
            <a:r>
              <a:rPr lang="en-GB" sz="3600" b="1" dirty="0"/>
              <a:t>Strengthening of systems and capacities for</a:t>
            </a:r>
          </a:p>
          <a:p>
            <a:pPr marL="363538" indent="-269875">
              <a:lnSpc>
                <a:spcPct val="100000"/>
              </a:lnSpc>
              <a:buClr>
                <a:schemeClr val="bg2"/>
              </a:buClr>
              <a:buFont typeface="Arial" panose="020B0604020202020204" pitchFamily="34" charset="0"/>
              <a:buChar char="•"/>
            </a:pPr>
            <a:r>
              <a:rPr lang="en-GB" sz="3600" dirty="0"/>
              <a:t>Regulatory framework</a:t>
            </a:r>
          </a:p>
          <a:p>
            <a:pPr marL="363538" indent="-269875">
              <a:lnSpc>
                <a:spcPct val="100000"/>
              </a:lnSpc>
              <a:buClr>
                <a:schemeClr val="bg2"/>
              </a:buClr>
              <a:buFont typeface="Arial" panose="020B0604020202020204" pitchFamily="34" charset="0"/>
              <a:buChar char="•"/>
            </a:pPr>
            <a:r>
              <a:rPr lang="en-GB" sz="3600" dirty="0"/>
              <a:t>Post construction support </a:t>
            </a:r>
          </a:p>
          <a:p>
            <a:pPr marL="363538" lvl="0" indent="-269875">
              <a:lnSpc>
                <a:spcPct val="100000"/>
              </a:lnSpc>
              <a:buClr>
                <a:schemeClr val="bg2"/>
              </a:buClr>
              <a:buFont typeface="Arial" panose="020B0604020202020204" pitchFamily="34" charset="0"/>
              <a:buChar char="•"/>
            </a:pPr>
            <a:r>
              <a:rPr lang="en-GB" sz="3600" dirty="0"/>
              <a:t>Capacity building </a:t>
            </a:r>
          </a:p>
          <a:p>
            <a:pPr marL="363538" lvl="0" indent="-269875">
              <a:lnSpc>
                <a:spcPct val="100000"/>
              </a:lnSpc>
              <a:buClr>
                <a:schemeClr val="bg2"/>
              </a:buClr>
              <a:buFont typeface="Arial" panose="020B0604020202020204" pitchFamily="34" charset="0"/>
              <a:buChar char="•"/>
            </a:pPr>
            <a:r>
              <a:rPr lang="en-GB" sz="3600" dirty="0"/>
              <a:t>Peer learning</a:t>
            </a:r>
          </a:p>
          <a:p>
            <a:pPr marL="363538" lvl="0" indent="-269875">
              <a:lnSpc>
                <a:spcPct val="100000"/>
              </a:lnSpc>
              <a:buClr>
                <a:schemeClr val="bg2"/>
              </a:buClr>
              <a:buFont typeface="Arial" panose="020B0604020202020204" pitchFamily="34" charset="0"/>
              <a:buChar char="•"/>
            </a:pPr>
            <a:r>
              <a:rPr lang="en-GB" sz="3600" dirty="0"/>
              <a:t>Coordination</a:t>
            </a:r>
            <a:endParaRPr lang="en-NL" sz="3600" dirty="0"/>
          </a:p>
        </p:txBody>
      </p:sp>
    </p:spTree>
    <p:extLst>
      <p:ext uri="{BB962C8B-B14F-4D97-AF65-F5344CB8AC3E}">
        <p14:creationId xmlns:p14="http://schemas.microsoft.com/office/powerpoint/2010/main" val="2842200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20478-3EBF-796A-6070-0B0F0DA07021}"/>
              </a:ext>
            </a:extLst>
          </p:cNvPr>
          <p:cNvSpPr>
            <a:spLocks noGrp="1"/>
          </p:cNvSpPr>
          <p:nvPr>
            <p:ph type="title"/>
          </p:nvPr>
        </p:nvSpPr>
        <p:spPr/>
        <p:txBody>
          <a:bodyPr/>
          <a:lstStyle/>
          <a:p>
            <a:r>
              <a:rPr lang="en-GB" dirty="0"/>
              <a:t>Conclusion</a:t>
            </a:r>
            <a:endParaRPr lang="en-NL" dirty="0"/>
          </a:p>
        </p:txBody>
      </p:sp>
      <p:sp>
        <p:nvSpPr>
          <p:cNvPr id="2" name="Footer Placeholder 1">
            <a:extLst>
              <a:ext uri="{FF2B5EF4-FFF2-40B4-BE49-F238E27FC236}">
                <a16:creationId xmlns:a16="http://schemas.microsoft.com/office/drawing/2014/main" id="{F1D4CB20-CA22-64DC-0F7E-33C9BBC988CD}"/>
              </a:ext>
            </a:extLst>
          </p:cNvPr>
          <p:cNvSpPr>
            <a:spLocks noGrp="1"/>
          </p:cNvSpPr>
          <p:nvPr>
            <p:ph type="ftr" sz="quarter" idx="3"/>
          </p:nvPr>
        </p:nvSpPr>
        <p:spPr/>
        <p:txBody>
          <a:bodyPr/>
          <a:lstStyle/>
          <a:p>
            <a:endParaRPr lang="en-GB" dirty="0"/>
          </a:p>
        </p:txBody>
      </p:sp>
      <p:sp>
        <p:nvSpPr>
          <p:cNvPr id="4" name="Content Placeholder 3">
            <a:extLst>
              <a:ext uri="{FF2B5EF4-FFF2-40B4-BE49-F238E27FC236}">
                <a16:creationId xmlns:a16="http://schemas.microsoft.com/office/drawing/2014/main" id="{73B4791A-31E1-5E50-AE3B-62205CEF0B08}"/>
              </a:ext>
            </a:extLst>
          </p:cNvPr>
          <p:cNvSpPr>
            <a:spLocks noGrp="1"/>
          </p:cNvSpPr>
          <p:nvPr>
            <p:ph idx="1"/>
          </p:nvPr>
        </p:nvSpPr>
        <p:spPr/>
        <p:txBody>
          <a:bodyPr>
            <a:normAutofit/>
          </a:bodyPr>
          <a:lstStyle/>
          <a:p>
            <a:pPr>
              <a:lnSpc>
                <a:spcPct val="100000"/>
              </a:lnSpc>
            </a:pPr>
            <a:r>
              <a:rPr lang="en-GB" sz="3200" dirty="0"/>
              <a:t>Utility systems strengthening includes strengthening systems and capacities at utility level AND at the enabling environment level </a:t>
            </a:r>
          </a:p>
          <a:p>
            <a:pPr>
              <a:lnSpc>
                <a:spcPct val="100000"/>
              </a:lnSpc>
            </a:pPr>
            <a:r>
              <a:rPr lang="en-GB" sz="3200" dirty="0"/>
              <a:t>Utilities can shape the enabling and  environment, e.g. through peer support structures (e.g. the Federation or utility clusters)</a:t>
            </a:r>
            <a:endParaRPr lang="en-NL" sz="3200" dirty="0"/>
          </a:p>
        </p:txBody>
      </p:sp>
    </p:spTree>
    <p:extLst>
      <p:ext uri="{BB962C8B-B14F-4D97-AF65-F5344CB8AC3E}">
        <p14:creationId xmlns:p14="http://schemas.microsoft.com/office/powerpoint/2010/main" val="388049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7C5378-A18E-F132-33F8-2439582BE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437" y="232471"/>
            <a:ext cx="9514841" cy="1004380"/>
          </a:xfrm>
          <a:prstGeom prst="rect">
            <a:avLst/>
          </a:prstGeom>
        </p:spPr>
      </p:pic>
      <p:pic>
        <p:nvPicPr>
          <p:cNvPr id="5" name="Picture 4" descr="Logo&#10;&#10;Description automatically generated">
            <a:extLst>
              <a:ext uri="{FF2B5EF4-FFF2-40B4-BE49-F238E27FC236}">
                <a16:creationId xmlns:a16="http://schemas.microsoft.com/office/drawing/2014/main" id="{98ED0A5C-B1F0-A944-0555-E3E3B7CFA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94" y="4717176"/>
            <a:ext cx="1537163" cy="1053241"/>
          </a:xfrm>
          <a:prstGeom prst="rect">
            <a:avLst/>
          </a:prstGeom>
        </p:spPr>
      </p:pic>
      <p:pic>
        <p:nvPicPr>
          <p:cNvPr id="6" name="Picture 5">
            <a:extLst>
              <a:ext uri="{FF2B5EF4-FFF2-40B4-BE49-F238E27FC236}">
                <a16:creationId xmlns:a16="http://schemas.microsoft.com/office/drawing/2014/main" id="{A17910DA-9265-F335-841B-267430206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7658" y="4847264"/>
            <a:ext cx="1540727" cy="619945"/>
          </a:xfrm>
          <a:prstGeom prst="rect">
            <a:avLst/>
          </a:prstGeom>
        </p:spPr>
      </p:pic>
      <p:pic>
        <p:nvPicPr>
          <p:cNvPr id="7" name="Graphic 6">
            <a:extLst>
              <a:ext uri="{FF2B5EF4-FFF2-40B4-BE49-F238E27FC236}">
                <a16:creationId xmlns:a16="http://schemas.microsoft.com/office/drawing/2014/main" id="{C67AC3B6-FF09-E86F-ACA5-85410D39AB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7189" y="1953996"/>
            <a:ext cx="3094543" cy="1224649"/>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AA79A97-A744-4E5D-C725-95FB73CE6F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9308" y="2188590"/>
            <a:ext cx="938825" cy="1016719"/>
          </a:xfrm>
          <a:prstGeom prst="rect">
            <a:avLst/>
          </a:prstGeom>
        </p:spPr>
      </p:pic>
      <p:pic>
        <p:nvPicPr>
          <p:cNvPr id="9" name="Picture 8" descr="Logo, company name&#10;&#10;Description automatically generated">
            <a:extLst>
              <a:ext uri="{FF2B5EF4-FFF2-40B4-BE49-F238E27FC236}">
                <a16:creationId xmlns:a16="http://schemas.microsoft.com/office/drawing/2014/main" id="{CAD00AC7-923F-DAE9-D747-E35E1E17C8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7770" y="5938983"/>
            <a:ext cx="1323897" cy="551624"/>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1CD7E15-555F-B552-7DD1-5A801B47DA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0555" y="4657539"/>
            <a:ext cx="1225550" cy="737769"/>
          </a:xfrm>
          <a:prstGeom prst="rect">
            <a:avLst/>
          </a:prstGeom>
        </p:spPr>
      </p:pic>
      <p:pic>
        <p:nvPicPr>
          <p:cNvPr id="11" name="Picture 10">
            <a:extLst>
              <a:ext uri="{FF2B5EF4-FFF2-40B4-BE49-F238E27FC236}">
                <a16:creationId xmlns:a16="http://schemas.microsoft.com/office/drawing/2014/main" id="{032F1418-3BC5-51E6-E549-D427BA59DB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4956" y="4743977"/>
            <a:ext cx="1701800" cy="55308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6C665B7-2F7D-E704-7599-3EF86D714C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3923" y="2183518"/>
            <a:ext cx="2336800" cy="700291"/>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5C30B21B-DDD6-3DAE-5601-ABC04D7AC4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02800" y="2327388"/>
            <a:ext cx="2059167" cy="412551"/>
          </a:xfrm>
          <a:prstGeom prst="rect">
            <a:avLst/>
          </a:prstGeom>
        </p:spPr>
      </p:pic>
      <p:pic>
        <p:nvPicPr>
          <p:cNvPr id="14" name="Picture 13" descr="Logo&#10;&#10;Description automatically generated">
            <a:extLst>
              <a:ext uri="{FF2B5EF4-FFF2-40B4-BE49-F238E27FC236}">
                <a16:creationId xmlns:a16="http://schemas.microsoft.com/office/drawing/2014/main" id="{6D8B330E-54DD-3AD5-AB77-DCB755D6E7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876" y="3341472"/>
            <a:ext cx="853529" cy="939800"/>
          </a:xfrm>
          <a:prstGeom prst="rect">
            <a:avLst/>
          </a:prstGeom>
        </p:spPr>
      </p:pic>
      <p:pic>
        <p:nvPicPr>
          <p:cNvPr id="15" name="Graphic 14">
            <a:extLst>
              <a:ext uri="{FF2B5EF4-FFF2-40B4-BE49-F238E27FC236}">
                <a16:creationId xmlns:a16="http://schemas.microsoft.com/office/drawing/2014/main" id="{443527BB-AA46-85EF-06D7-16F773948BA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44258" y="3452506"/>
            <a:ext cx="1852253" cy="848360"/>
          </a:xfrm>
          <a:prstGeom prst="rect">
            <a:avLst/>
          </a:prstGeom>
        </p:spPr>
      </p:pic>
      <p:pic>
        <p:nvPicPr>
          <p:cNvPr id="16" name="Picture 15" descr="Logo, company name&#10;&#10;Description automatically generated">
            <a:extLst>
              <a:ext uri="{FF2B5EF4-FFF2-40B4-BE49-F238E27FC236}">
                <a16:creationId xmlns:a16="http://schemas.microsoft.com/office/drawing/2014/main" id="{556A780C-2151-597D-2112-9B5764DFB4C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6946" y="3231527"/>
            <a:ext cx="1828800" cy="1137920"/>
          </a:xfrm>
          <a:prstGeom prst="rect">
            <a:avLst/>
          </a:prstGeom>
        </p:spPr>
      </p:pic>
      <p:pic>
        <p:nvPicPr>
          <p:cNvPr id="17" name="Picture 16" descr="Logo&#10;&#10;Description automatically generated">
            <a:extLst>
              <a:ext uri="{FF2B5EF4-FFF2-40B4-BE49-F238E27FC236}">
                <a16:creationId xmlns:a16="http://schemas.microsoft.com/office/drawing/2014/main" id="{A6808CC2-7DDA-7D4C-69A1-C60BD4091A9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63623" y="3538322"/>
            <a:ext cx="2184400" cy="546100"/>
          </a:xfrm>
          <a:prstGeom prst="rect">
            <a:avLst/>
          </a:prstGeom>
        </p:spPr>
      </p:pic>
      <p:pic>
        <p:nvPicPr>
          <p:cNvPr id="18" name="Picture 17">
            <a:extLst>
              <a:ext uri="{FF2B5EF4-FFF2-40B4-BE49-F238E27FC236}">
                <a16:creationId xmlns:a16="http://schemas.microsoft.com/office/drawing/2014/main" id="{747B59B8-AE8F-57E3-C16C-DD7ECFA62A6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30080" y="3596393"/>
            <a:ext cx="2285153" cy="429959"/>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3D985E9A-74CA-6E83-BBDE-47EE1D51661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80650" y="4510215"/>
            <a:ext cx="1098550" cy="1098550"/>
          </a:xfrm>
          <a:prstGeom prst="rect">
            <a:avLst/>
          </a:prstGeom>
        </p:spPr>
      </p:pic>
      <p:pic>
        <p:nvPicPr>
          <p:cNvPr id="20" name="Picture 19" descr="Background pattern&#10;&#10;Description automatically generated">
            <a:extLst>
              <a:ext uri="{FF2B5EF4-FFF2-40B4-BE49-F238E27FC236}">
                <a16:creationId xmlns:a16="http://schemas.microsoft.com/office/drawing/2014/main" id="{BCE43ACB-3D5A-CEDA-5D81-5D3D08B8A9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75593" y="5902511"/>
            <a:ext cx="1633385" cy="744306"/>
          </a:xfrm>
          <a:prstGeom prst="rect">
            <a:avLst/>
          </a:prstGeom>
        </p:spPr>
      </p:pic>
      <p:pic>
        <p:nvPicPr>
          <p:cNvPr id="21" name="Picture 20" descr="Graphical user interface, text, application&#10;&#10;Description automatically generated">
            <a:extLst>
              <a:ext uri="{FF2B5EF4-FFF2-40B4-BE49-F238E27FC236}">
                <a16:creationId xmlns:a16="http://schemas.microsoft.com/office/drawing/2014/main" id="{1199D1E2-EBFF-5BD5-4628-CA605A186F4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81240" y="5867315"/>
            <a:ext cx="1424828" cy="716866"/>
          </a:xfrm>
          <a:prstGeom prst="rect">
            <a:avLst/>
          </a:prstGeom>
        </p:spPr>
      </p:pic>
      <p:sp>
        <p:nvSpPr>
          <p:cNvPr id="22" name="TextBox 21">
            <a:extLst>
              <a:ext uri="{FF2B5EF4-FFF2-40B4-BE49-F238E27FC236}">
                <a16:creationId xmlns:a16="http://schemas.microsoft.com/office/drawing/2014/main" id="{F0F94E1B-97AB-7E8F-BF78-9DD4E2AD666A}"/>
              </a:ext>
            </a:extLst>
          </p:cNvPr>
          <p:cNvSpPr txBox="1"/>
          <p:nvPr/>
        </p:nvSpPr>
        <p:spPr>
          <a:xfrm>
            <a:off x="2335696" y="1105930"/>
            <a:ext cx="71362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lumMod val="50000"/>
                </a:prstClr>
              </a:solidFill>
              <a:effectLst/>
              <a:uLnTx/>
              <a:uFillTx/>
              <a:latin typeface="Bryant Medium Italic" panose="020B0603040000020003" pitchFamily="34"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Bryant Medium Italic" panose="020B0603040000020003" pitchFamily="34" charset="77"/>
                <a:ea typeface="+mn-ea"/>
                <a:cs typeface="+mn-cs"/>
              </a:rPr>
              <a:t>All Systems Connect 2023 is made possible thanks to the generous support of our partners including the World Health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lumMod val="50000"/>
                </a:prstClr>
              </a:solidFill>
              <a:effectLst/>
              <a:uLnTx/>
              <a:uFillTx/>
              <a:latin typeface="Bryant Medium Italic" panose="020B0603040000020003" pitchFamily="34" charset="77"/>
              <a:ea typeface="+mn-ea"/>
              <a:cs typeface="+mn-cs"/>
            </a:endParaRPr>
          </a:p>
        </p:txBody>
      </p:sp>
    </p:spTree>
    <p:extLst>
      <p:ext uri="{BB962C8B-B14F-4D97-AF65-F5344CB8AC3E}">
        <p14:creationId xmlns:p14="http://schemas.microsoft.com/office/powerpoint/2010/main" val="2728098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66C319-57D0-DB9C-4A90-1EA5D306D586}"/>
              </a:ext>
            </a:extLst>
          </p:cNvPr>
          <p:cNvSpPr>
            <a:spLocks noGrp="1"/>
          </p:cNvSpPr>
          <p:nvPr>
            <p:ph type="ctrTitle"/>
          </p:nvPr>
        </p:nvSpPr>
        <p:spPr/>
        <p:txBody>
          <a:bodyPr/>
          <a:lstStyle/>
          <a:p>
            <a:r>
              <a:rPr lang="en-GB" dirty="0"/>
              <a:t>Utility system strengthening in Ethiopia</a:t>
            </a:r>
          </a:p>
        </p:txBody>
      </p:sp>
      <p:sp>
        <p:nvSpPr>
          <p:cNvPr id="7" name="Subtitle 6">
            <a:extLst>
              <a:ext uri="{FF2B5EF4-FFF2-40B4-BE49-F238E27FC236}">
                <a16:creationId xmlns:a16="http://schemas.microsoft.com/office/drawing/2014/main" id="{0301BC9A-F195-A9B2-D315-D981F424012E}"/>
              </a:ext>
            </a:extLst>
          </p:cNvPr>
          <p:cNvSpPr>
            <a:spLocks noGrp="1"/>
          </p:cNvSpPr>
          <p:nvPr>
            <p:ph type="subTitle" idx="1"/>
          </p:nvPr>
        </p:nvSpPr>
        <p:spPr/>
        <p:txBody>
          <a:bodyPr/>
          <a:lstStyle/>
          <a:p>
            <a:pPr>
              <a:lnSpc>
                <a:spcPct val="100000"/>
              </a:lnSpc>
            </a:pPr>
            <a:r>
              <a:rPr lang="en-GB" dirty="0"/>
              <a:t>The enabling environment for improving </a:t>
            </a:r>
            <a:br>
              <a:rPr lang="en-GB" dirty="0"/>
            </a:br>
            <a:r>
              <a:rPr lang="en-GB" dirty="0"/>
              <a:t>utility performance</a:t>
            </a:r>
          </a:p>
        </p:txBody>
      </p:sp>
      <p:sp>
        <p:nvSpPr>
          <p:cNvPr id="8" name="Footer Placeholder 7">
            <a:extLst>
              <a:ext uri="{FF2B5EF4-FFF2-40B4-BE49-F238E27FC236}">
                <a16:creationId xmlns:a16="http://schemas.microsoft.com/office/drawing/2014/main" id="{513315F5-271F-7F92-6581-168BC31B838C}"/>
              </a:ext>
            </a:extLst>
          </p:cNvPr>
          <p:cNvSpPr>
            <a:spLocks noGrp="1"/>
          </p:cNvSpPr>
          <p:nvPr>
            <p:ph type="ftr" sz="quarter" idx="11"/>
          </p:nvPr>
        </p:nvSpPr>
        <p:spPr/>
        <p:txBody>
          <a:bodyPr/>
          <a:lstStyle/>
          <a:p>
            <a:r>
              <a:rPr lang="en-GB" dirty="0"/>
              <a:t>Marieke </a:t>
            </a:r>
            <a:r>
              <a:rPr lang="en-GB" dirty="0" err="1"/>
              <a:t>Adank</a:t>
            </a:r>
            <a:r>
              <a:rPr lang="en-GB" dirty="0"/>
              <a:t> (IRC), </a:t>
            </a:r>
            <a:r>
              <a:rPr lang="en-GB" dirty="0" err="1"/>
              <a:t>Kitka</a:t>
            </a:r>
            <a:r>
              <a:rPr lang="en-GB" dirty="0"/>
              <a:t> </a:t>
            </a:r>
            <a:r>
              <a:rPr lang="en-GB" dirty="0" err="1"/>
              <a:t>Goyol</a:t>
            </a:r>
            <a:r>
              <a:rPr lang="en-GB" dirty="0"/>
              <a:t> (UNICEF Ethiopia)</a:t>
            </a:r>
          </a:p>
        </p:txBody>
      </p:sp>
    </p:spTree>
    <p:extLst>
      <p:ext uri="{BB962C8B-B14F-4D97-AF65-F5344CB8AC3E}">
        <p14:creationId xmlns:p14="http://schemas.microsoft.com/office/powerpoint/2010/main" val="2108030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716433-A230-EFA2-55E1-B0BFB50D53D3}"/>
              </a:ext>
            </a:extLst>
          </p:cNvPr>
          <p:cNvSpPr>
            <a:spLocks noGrp="1"/>
          </p:cNvSpPr>
          <p:nvPr>
            <p:ph type="title"/>
          </p:nvPr>
        </p:nvSpPr>
        <p:spPr/>
        <p:txBody>
          <a:bodyPr/>
          <a:lstStyle/>
          <a:p>
            <a:r>
              <a:rPr lang="en-GB" dirty="0"/>
              <a:t>Ethiopia utility context: </a:t>
            </a:r>
            <a:br>
              <a:rPr lang="en-GB" dirty="0"/>
            </a:br>
            <a:r>
              <a:rPr lang="en-GB" sz="4000" dirty="0"/>
              <a:t>Challenges at utility level</a:t>
            </a:r>
            <a:endParaRPr lang="en-NL" dirty="0"/>
          </a:p>
        </p:txBody>
      </p:sp>
      <p:sp>
        <p:nvSpPr>
          <p:cNvPr id="4" name="Content Placeholder 3">
            <a:extLst>
              <a:ext uri="{FF2B5EF4-FFF2-40B4-BE49-F238E27FC236}">
                <a16:creationId xmlns:a16="http://schemas.microsoft.com/office/drawing/2014/main" id="{F6783D75-8959-27EA-7514-B025F9A0A70A}"/>
              </a:ext>
            </a:extLst>
          </p:cNvPr>
          <p:cNvSpPr>
            <a:spLocks noGrp="1"/>
          </p:cNvSpPr>
          <p:nvPr>
            <p:ph idx="1"/>
          </p:nvPr>
        </p:nvSpPr>
        <p:spPr>
          <a:xfrm>
            <a:off x="751840" y="1825625"/>
            <a:ext cx="10837648" cy="4289329"/>
          </a:xfrm>
        </p:spPr>
        <p:txBody>
          <a:bodyPr>
            <a:normAutofit lnSpcReduction="10000"/>
          </a:bodyPr>
          <a:lstStyle/>
          <a:p>
            <a:pPr>
              <a:lnSpc>
                <a:spcPct val="100000"/>
              </a:lnSpc>
            </a:pPr>
            <a:r>
              <a:rPr lang="en-GB" sz="3200" dirty="0"/>
              <a:t>Dispersed service provision</a:t>
            </a:r>
          </a:p>
          <a:p>
            <a:pPr>
              <a:lnSpc>
                <a:spcPct val="100000"/>
              </a:lnSpc>
            </a:pPr>
            <a:r>
              <a:rPr lang="en-GB" sz="3200" dirty="0"/>
              <a:t>Lack of technical, financial and human resource </a:t>
            </a:r>
            <a:br>
              <a:rPr lang="en-GB" sz="3200" dirty="0"/>
            </a:br>
            <a:r>
              <a:rPr lang="en-GB" sz="3200" dirty="0"/>
              <a:t>management capacity</a:t>
            </a:r>
          </a:p>
          <a:p>
            <a:pPr>
              <a:lnSpc>
                <a:spcPct val="100000"/>
              </a:lnSpc>
            </a:pPr>
            <a:r>
              <a:rPr lang="en-GB" sz="3200" dirty="0"/>
              <a:t>Challenges with operational systems, including asset management, billing, financial, information systems</a:t>
            </a:r>
          </a:p>
          <a:p>
            <a:pPr>
              <a:lnSpc>
                <a:spcPct val="100000"/>
              </a:lnSpc>
            </a:pPr>
            <a:r>
              <a:rPr lang="en-GB" sz="3200" dirty="0"/>
              <a:t>Lack of economic viability</a:t>
            </a:r>
          </a:p>
          <a:p>
            <a:pPr>
              <a:lnSpc>
                <a:spcPct val="100000"/>
              </a:lnSpc>
            </a:pPr>
            <a:r>
              <a:rPr lang="en-GB" sz="3200" dirty="0"/>
              <a:t>In some cases, utility staff on pay roll of local government</a:t>
            </a:r>
          </a:p>
          <a:p>
            <a:pPr>
              <a:lnSpc>
                <a:spcPct val="100000"/>
              </a:lnSpc>
            </a:pPr>
            <a:r>
              <a:rPr lang="en-GB" sz="3200" dirty="0"/>
              <a:t>Weak water boards</a:t>
            </a:r>
          </a:p>
          <a:p>
            <a:pPr>
              <a:lnSpc>
                <a:spcPct val="100000"/>
              </a:lnSpc>
            </a:pPr>
            <a:endParaRPr lang="en-GB" sz="2400" dirty="0"/>
          </a:p>
          <a:p>
            <a:pPr marL="501437" lvl="1" indent="0">
              <a:buNone/>
            </a:pPr>
            <a:endParaRPr lang="en-GB" dirty="0"/>
          </a:p>
        </p:txBody>
      </p:sp>
    </p:spTree>
    <p:extLst>
      <p:ext uri="{BB962C8B-B14F-4D97-AF65-F5344CB8AC3E}">
        <p14:creationId xmlns:p14="http://schemas.microsoft.com/office/powerpoint/2010/main" val="479772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8">
            <a:extLst>
              <a:ext uri="{FF2B5EF4-FFF2-40B4-BE49-F238E27FC236}">
                <a16:creationId xmlns:a16="http://schemas.microsoft.com/office/drawing/2014/main" id="{76707968-A412-B4AE-B657-B20064963F1F}"/>
              </a:ext>
            </a:extLst>
          </p:cNvPr>
          <p:cNvGraphicFramePr/>
          <p:nvPr>
            <p:extLst>
              <p:ext uri="{D42A27DB-BD31-4B8C-83A1-F6EECF244321}">
                <p14:modId xmlns:p14="http://schemas.microsoft.com/office/powerpoint/2010/main" val="2412701653"/>
              </p:ext>
            </p:extLst>
          </p:nvPr>
        </p:nvGraphicFramePr>
        <p:xfrm>
          <a:off x="-1" y="585486"/>
          <a:ext cx="9202616" cy="6272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2FA204B-2DA6-2CC5-261A-ADB8C99F34BA}"/>
              </a:ext>
            </a:extLst>
          </p:cNvPr>
          <p:cNvSpPr>
            <a:spLocks noGrp="1"/>
          </p:cNvSpPr>
          <p:nvPr>
            <p:ph type="title"/>
          </p:nvPr>
        </p:nvSpPr>
        <p:spPr/>
        <p:txBody>
          <a:bodyPr/>
          <a:lstStyle/>
          <a:p>
            <a:r>
              <a:rPr lang="en-GB" dirty="0"/>
              <a:t>Utility systems strengthening approach</a:t>
            </a:r>
            <a:endParaRPr lang="en-NL" dirty="0"/>
          </a:p>
        </p:txBody>
      </p:sp>
      <p:pic>
        <p:nvPicPr>
          <p:cNvPr id="16" name="Picture 2" descr="Map&#10;&#10;Description automatically generated">
            <a:extLst>
              <a:ext uri="{FF2B5EF4-FFF2-40B4-BE49-F238E27FC236}">
                <a16:creationId xmlns:a16="http://schemas.microsoft.com/office/drawing/2014/main" id="{6654C45B-896D-A9AF-EC87-CB5CDC1986C3}"/>
              </a:ext>
            </a:extLst>
          </p:cNvPr>
          <p:cNvPicPr>
            <a:picLocks noChangeAspect="1"/>
          </p:cNvPicPr>
          <p:nvPr/>
        </p:nvPicPr>
        <p:blipFill rotWithShape="1">
          <a:blip r:embed="rId8"/>
          <a:srcRect l="3896" t="51" r="742" b="-182"/>
          <a:stretch/>
        </p:blipFill>
        <p:spPr>
          <a:xfrm>
            <a:off x="2907226" y="1296044"/>
            <a:ext cx="7217373" cy="5362664"/>
          </a:xfrm>
          <a:prstGeom prst="rect">
            <a:avLst/>
          </a:prstGeom>
          <a:ln>
            <a:noFill/>
          </a:ln>
          <a:effectLst>
            <a:softEdge rad="112500"/>
          </a:effectLst>
        </p:spPr>
      </p:pic>
    </p:spTree>
    <p:extLst>
      <p:ext uri="{BB962C8B-B14F-4D97-AF65-F5344CB8AC3E}">
        <p14:creationId xmlns:p14="http://schemas.microsoft.com/office/powerpoint/2010/main" val="130387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8">
            <a:extLst>
              <a:ext uri="{FF2B5EF4-FFF2-40B4-BE49-F238E27FC236}">
                <a16:creationId xmlns:a16="http://schemas.microsoft.com/office/drawing/2014/main" id="{DB11184F-76BA-5B36-D08E-A117DCADC6B5}"/>
              </a:ext>
            </a:extLst>
          </p:cNvPr>
          <p:cNvGraphicFramePr/>
          <p:nvPr>
            <p:extLst>
              <p:ext uri="{D42A27DB-BD31-4B8C-83A1-F6EECF244321}">
                <p14:modId xmlns:p14="http://schemas.microsoft.com/office/powerpoint/2010/main" val="359464047"/>
              </p:ext>
            </p:extLst>
          </p:nvPr>
        </p:nvGraphicFramePr>
        <p:xfrm>
          <a:off x="-1" y="585486"/>
          <a:ext cx="9202616" cy="6272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2FA204B-2DA6-2CC5-261A-ADB8C99F34BA}"/>
              </a:ext>
            </a:extLst>
          </p:cNvPr>
          <p:cNvSpPr>
            <a:spLocks noGrp="1"/>
          </p:cNvSpPr>
          <p:nvPr>
            <p:ph type="title"/>
          </p:nvPr>
        </p:nvSpPr>
        <p:spPr/>
        <p:txBody>
          <a:bodyPr/>
          <a:lstStyle/>
          <a:p>
            <a:r>
              <a:rPr lang="en-GB" dirty="0"/>
              <a:t>Utility systems strengthening approach</a:t>
            </a:r>
            <a:endParaRPr lang="en-NL" dirty="0"/>
          </a:p>
        </p:txBody>
      </p:sp>
      <p:pic>
        <p:nvPicPr>
          <p:cNvPr id="2" name="Picture 4" descr="A picture containing map&#10;&#10;Description automatically generated">
            <a:extLst>
              <a:ext uri="{FF2B5EF4-FFF2-40B4-BE49-F238E27FC236}">
                <a16:creationId xmlns:a16="http://schemas.microsoft.com/office/drawing/2014/main" id="{49BF72A6-C320-5E9D-FA78-66671ED1727C}"/>
              </a:ext>
            </a:extLst>
          </p:cNvPr>
          <p:cNvPicPr>
            <a:picLocks noChangeAspect="1"/>
          </p:cNvPicPr>
          <p:nvPr/>
        </p:nvPicPr>
        <p:blipFill>
          <a:blip r:embed="rId8"/>
          <a:stretch>
            <a:fillRect/>
          </a:stretch>
        </p:blipFill>
        <p:spPr>
          <a:xfrm>
            <a:off x="2405881" y="1520825"/>
            <a:ext cx="7380238" cy="4317267"/>
          </a:xfrm>
          <a:prstGeom prst="rect">
            <a:avLst/>
          </a:prstGeom>
          <a:ln>
            <a:solidFill>
              <a:schemeClr val="bg2"/>
            </a:solidFill>
          </a:ln>
          <a:effectLst>
            <a:softEdge rad="112500"/>
          </a:effectLst>
        </p:spPr>
      </p:pic>
      <p:sp>
        <p:nvSpPr>
          <p:cNvPr id="4" name="Content Placeholder 3">
            <a:extLst>
              <a:ext uri="{FF2B5EF4-FFF2-40B4-BE49-F238E27FC236}">
                <a16:creationId xmlns:a16="http://schemas.microsoft.com/office/drawing/2014/main" id="{F6F2A82D-132A-9398-F3D9-CC203475745B}"/>
              </a:ext>
            </a:extLst>
          </p:cNvPr>
          <p:cNvSpPr txBox="1">
            <a:spLocks/>
          </p:cNvSpPr>
          <p:nvPr/>
        </p:nvSpPr>
        <p:spPr>
          <a:xfrm>
            <a:off x="-1070055" y="6167521"/>
            <a:ext cx="8993500" cy="854603"/>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200" b="0" kern="1200">
                <a:solidFill>
                  <a:schemeClr val="bg1"/>
                </a:solidFill>
                <a:latin typeface="Quicksand" pitchFamily="2" charset="0"/>
                <a:ea typeface="+mn-ea"/>
                <a:cs typeface="+mn-cs"/>
              </a:defRPr>
            </a:lvl1pPr>
            <a:lvl2pPr marL="684000" indent="-182563" algn="l" defTabSz="914400" rtl="0" eaLnBrk="1" latinLnBrk="0" hangingPunct="1">
              <a:lnSpc>
                <a:spcPct val="90000"/>
              </a:lnSpc>
              <a:spcBef>
                <a:spcPts val="500"/>
              </a:spcBef>
              <a:buClr>
                <a:schemeClr val="tx2"/>
              </a:buClr>
              <a:buFont typeface="System Font Regular"/>
              <a:buChar char="-"/>
              <a:defRPr sz="2000" kern="1200">
                <a:solidFill>
                  <a:schemeClr val="bg1"/>
                </a:solidFill>
                <a:latin typeface="Quicksand" pitchFamily="2" charset="0"/>
                <a:ea typeface="+mn-ea"/>
                <a:cs typeface="+mn-cs"/>
              </a:defRPr>
            </a:lvl2pPr>
            <a:lvl3pPr marL="1368000" indent="-182563"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1"/>
                </a:solidFill>
                <a:latin typeface="Quicksand" pitchFamily="2" charset="0"/>
                <a:ea typeface="+mn-ea"/>
                <a:cs typeface="+mn-cs"/>
              </a:defRPr>
            </a:lvl3pPr>
            <a:lvl4pPr marL="2052000" indent="-182563" algn="l" defTabSz="914400" rtl="0" eaLnBrk="1" latinLnBrk="0" hangingPunct="1">
              <a:lnSpc>
                <a:spcPct val="90000"/>
              </a:lnSpc>
              <a:spcBef>
                <a:spcPts val="500"/>
              </a:spcBef>
              <a:buClr>
                <a:schemeClr val="tx2"/>
              </a:buClr>
              <a:buFont typeface="System Font Regular"/>
              <a:buChar char="-"/>
              <a:defRPr sz="1600" kern="1200">
                <a:solidFill>
                  <a:schemeClr val="bg1"/>
                </a:solidFill>
                <a:latin typeface="Quicksand" pitchFamily="2" charset="0"/>
                <a:ea typeface="+mn-ea"/>
                <a:cs typeface="+mn-cs"/>
              </a:defRPr>
            </a:lvl4pPr>
            <a:lvl5pPr marL="2736000" indent="-182563"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bg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200" dirty="0">
                <a:solidFill>
                  <a:schemeClr val="bg2"/>
                </a:solidFill>
                <a:latin typeface="Quicksand"/>
              </a:rPr>
              <a:t>Example of diagnostic assessment in 10 towns (Athena/</a:t>
            </a:r>
            <a:r>
              <a:rPr lang="en-GB" sz="1200" dirty="0" err="1">
                <a:solidFill>
                  <a:schemeClr val="bg2"/>
                </a:solidFill>
                <a:latin typeface="Quicksand"/>
              </a:rPr>
              <a:t>JaRco</a:t>
            </a:r>
            <a:r>
              <a:rPr lang="en-GB" sz="1200" dirty="0">
                <a:solidFill>
                  <a:schemeClr val="bg2"/>
                </a:solidFill>
                <a:latin typeface="Quicksand"/>
              </a:rPr>
              <a:t> 2022)</a:t>
            </a:r>
          </a:p>
          <a:p>
            <a:endParaRPr lang="en-GB" sz="2000" dirty="0">
              <a:solidFill>
                <a:schemeClr val="bg2"/>
              </a:solidFill>
            </a:endParaRPr>
          </a:p>
        </p:txBody>
      </p:sp>
      <p:sp>
        <p:nvSpPr>
          <p:cNvPr id="6" name="TextBox 5">
            <a:extLst>
              <a:ext uri="{FF2B5EF4-FFF2-40B4-BE49-F238E27FC236}">
                <a16:creationId xmlns:a16="http://schemas.microsoft.com/office/drawing/2014/main" id="{91C8F99D-F1BE-BC7B-DB48-5ABF0694A7B7}"/>
              </a:ext>
            </a:extLst>
          </p:cNvPr>
          <p:cNvSpPr txBox="1"/>
          <p:nvPr/>
        </p:nvSpPr>
        <p:spPr>
          <a:xfrm>
            <a:off x="9202615" y="1520825"/>
            <a:ext cx="3131357" cy="1200329"/>
          </a:xfrm>
          <a:prstGeom prst="rect">
            <a:avLst/>
          </a:prstGeom>
          <a:noFill/>
        </p:spPr>
        <p:txBody>
          <a:bodyPr wrap="square">
            <a:spAutoFit/>
          </a:bodyPr>
          <a:lstStyle/>
          <a:p>
            <a:pPr marL="0" indent="0">
              <a:buNone/>
            </a:pPr>
            <a:r>
              <a:rPr lang="en-GB" dirty="0">
                <a:latin typeface="Quicksand"/>
              </a:rPr>
              <a:t>Diagnostic assessment, using maturity framework and identification of areas that need strengthening</a:t>
            </a:r>
            <a:endParaRPr lang="en-US" dirty="0">
              <a:latin typeface="Quicksand"/>
            </a:endParaRPr>
          </a:p>
        </p:txBody>
      </p:sp>
    </p:spTree>
    <p:extLst>
      <p:ext uri="{BB962C8B-B14F-4D97-AF65-F5344CB8AC3E}">
        <p14:creationId xmlns:p14="http://schemas.microsoft.com/office/powerpoint/2010/main" val="201321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114A715-D777-BBCA-E546-FAB4F0E7A5FE}"/>
              </a:ext>
            </a:extLst>
          </p:cNvPr>
          <p:cNvGraphicFramePr>
            <a:graphicFrameLocks/>
          </p:cNvGraphicFramePr>
          <p:nvPr>
            <p:extLst>
              <p:ext uri="{D42A27DB-BD31-4B8C-83A1-F6EECF244321}">
                <p14:modId xmlns:p14="http://schemas.microsoft.com/office/powerpoint/2010/main" val="2312977418"/>
              </p:ext>
            </p:extLst>
          </p:nvPr>
        </p:nvGraphicFramePr>
        <p:xfrm>
          <a:off x="5560827" y="3429000"/>
          <a:ext cx="6334949" cy="3322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8">
            <a:extLst>
              <a:ext uri="{FF2B5EF4-FFF2-40B4-BE49-F238E27FC236}">
                <a16:creationId xmlns:a16="http://schemas.microsoft.com/office/drawing/2014/main" id="{863D6892-8B4A-5413-9E40-552264A24F08}"/>
              </a:ext>
            </a:extLst>
          </p:cNvPr>
          <p:cNvGraphicFramePr/>
          <p:nvPr>
            <p:extLst>
              <p:ext uri="{D42A27DB-BD31-4B8C-83A1-F6EECF244321}">
                <p14:modId xmlns:p14="http://schemas.microsoft.com/office/powerpoint/2010/main" val="3889160345"/>
              </p:ext>
            </p:extLst>
          </p:nvPr>
        </p:nvGraphicFramePr>
        <p:xfrm>
          <a:off x="-1" y="585486"/>
          <a:ext cx="9202616" cy="6272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92FA204B-2DA6-2CC5-261A-ADB8C99F34BA}"/>
              </a:ext>
            </a:extLst>
          </p:cNvPr>
          <p:cNvSpPr>
            <a:spLocks noGrp="1"/>
          </p:cNvSpPr>
          <p:nvPr>
            <p:ph type="title"/>
          </p:nvPr>
        </p:nvSpPr>
        <p:spPr/>
        <p:txBody>
          <a:bodyPr/>
          <a:lstStyle/>
          <a:p>
            <a:r>
              <a:rPr lang="en-GB" dirty="0"/>
              <a:t>Utility systems strengthening approach</a:t>
            </a:r>
            <a:endParaRPr lang="en-NL" dirty="0"/>
          </a:p>
        </p:txBody>
      </p:sp>
      <p:sp>
        <p:nvSpPr>
          <p:cNvPr id="11" name="Content Placeholder 3">
            <a:extLst>
              <a:ext uri="{FF2B5EF4-FFF2-40B4-BE49-F238E27FC236}">
                <a16:creationId xmlns:a16="http://schemas.microsoft.com/office/drawing/2014/main" id="{5BB352E8-DE48-A955-BA6F-90EE2B93F0A6}"/>
              </a:ext>
            </a:extLst>
          </p:cNvPr>
          <p:cNvSpPr>
            <a:spLocks noGrp="1"/>
          </p:cNvSpPr>
          <p:nvPr>
            <p:ph idx="1"/>
          </p:nvPr>
        </p:nvSpPr>
        <p:spPr>
          <a:xfrm>
            <a:off x="2478753" y="1562987"/>
            <a:ext cx="3949700" cy="5188688"/>
          </a:xfrm>
        </p:spPr>
        <p:txBody>
          <a:bodyPr>
            <a:noAutofit/>
          </a:bodyPr>
          <a:lstStyle/>
          <a:p>
            <a:pPr>
              <a:lnSpc>
                <a:spcPct val="120000"/>
              </a:lnSpc>
            </a:pPr>
            <a:r>
              <a:rPr lang="en-GB" sz="2000" b="1" dirty="0"/>
              <a:t>Business plan development in all towns</a:t>
            </a:r>
          </a:p>
          <a:p>
            <a:pPr>
              <a:lnSpc>
                <a:spcPct val="120000"/>
              </a:lnSpc>
            </a:pPr>
            <a:r>
              <a:rPr lang="en-GB" sz="2000" b="1" dirty="0"/>
              <a:t>Visioning</a:t>
            </a:r>
            <a:r>
              <a:rPr lang="en-GB" sz="2000" dirty="0"/>
              <a:t> related to </a:t>
            </a:r>
          </a:p>
          <a:p>
            <a:pPr lvl="1">
              <a:lnSpc>
                <a:spcPct val="120000"/>
              </a:lnSpc>
            </a:pPr>
            <a:r>
              <a:rPr lang="en-GB" sz="2000" dirty="0"/>
              <a:t>Service quality</a:t>
            </a:r>
          </a:p>
          <a:p>
            <a:pPr lvl="1">
              <a:lnSpc>
                <a:spcPct val="120000"/>
              </a:lnSpc>
            </a:pPr>
            <a:r>
              <a:rPr lang="en-GB" sz="2000" dirty="0"/>
              <a:t>Economic efficiency</a:t>
            </a:r>
          </a:p>
          <a:p>
            <a:pPr lvl="1">
              <a:lnSpc>
                <a:spcPct val="120000"/>
              </a:lnSpc>
            </a:pPr>
            <a:r>
              <a:rPr lang="en-GB" sz="2000" dirty="0"/>
              <a:t>Operational sustainability</a:t>
            </a:r>
          </a:p>
          <a:p>
            <a:pPr>
              <a:lnSpc>
                <a:spcPct val="120000"/>
              </a:lnSpc>
            </a:pPr>
            <a:r>
              <a:rPr lang="en-GB" sz="2000" b="1" dirty="0"/>
              <a:t>Costed strategic directions </a:t>
            </a:r>
            <a:r>
              <a:rPr lang="en-GB" sz="2000" dirty="0"/>
              <a:t>on </a:t>
            </a:r>
          </a:p>
          <a:p>
            <a:pPr lvl="1">
              <a:lnSpc>
                <a:spcPct val="120000"/>
              </a:lnSpc>
            </a:pPr>
            <a:r>
              <a:rPr lang="en-GB" sz="2000" dirty="0"/>
              <a:t>Asset development, </a:t>
            </a:r>
          </a:p>
          <a:p>
            <a:pPr lvl="1">
              <a:lnSpc>
                <a:spcPct val="120000"/>
              </a:lnSpc>
            </a:pPr>
            <a:r>
              <a:rPr lang="en-GB" sz="2000" dirty="0"/>
              <a:t>Utility system strengthening, </a:t>
            </a:r>
          </a:p>
          <a:p>
            <a:pPr lvl="1">
              <a:lnSpc>
                <a:spcPct val="120000"/>
              </a:lnSpc>
            </a:pPr>
            <a:r>
              <a:rPr lang="en-GB" sz="2000" dirty="0"/>
              <a:t>Strengthening of the enabling environment</a:t>
            </a:r>
          </a:p>
        </p:txBody>
      </p:sp>
      <p:grpSp>
        <p:nvGrpSpPr>
          <p:cNvPr id="7" name="Group 6">
            <a:extLst>
              <a:ext uri="{FF2B5EF4-FFF2-40B4-BE49-F238E27FC236}">
                <a16:creationId xmlns:a16="http://schemas.microsoft.com/office/drawing/2014/main" id="{7DA47C5D-3E86-3FBA-0AD3-BA117532B1F4}"/>
              </a:ext>
            </a:extLst>
          </p:cNvPr>
          <p:cNvGrpSpPr/>
          <p:nvPr/>
        </p:nvGrpSpPr>
        <p:grpSpPr>
          <a:xfrm>
            <a:off x="7415106" y="1284679"/>
            <a:ext cx="4218553" cy="2635390"/>
            <a:chOff x="5588000" y="1690687"/>
            <a:chExt cx="4782457" cy="2834315"/>
          </a:xfrm>
        </p:grpSpPr>
        <p:sp>
          <p:nvSpPr>
            <p:cNvPr id="9" name="Rectangle 8">
              <a:extLst>
                <a:ext uri="{FF2B5EF4-FFF2-40B4-BE49-F238E27FC236}">
                  <a16:creationId xmlns:a16="http://schemas.microsoft.com/office/drawing/2014/main" id="{ED14B025-F344-49F3-52C7-C46B1DDE593E}"/>
                </a:ext>
              </a:extLst>
            </p:cNvPr>
            <p:cNvSpPr/>
            <p:nvPr/>
          </p:nvSpPr>
          <p:spPr>
            <a:xfrm>
              <a:off x="5588000" y="1690688"/>
              <a:ext cx="4782457" cy="2830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 name="Picture 9" descr="Graphical user interface&#10;&#10;Description automatically generated">
              <a:extLst>
                <a:ext uri="{FF2B5EF4-FFF2-40B4-BE49-F238E27FC236}">
                  <a16:creationId xmlns:a16="http://schemas.microsoft.com/office/drawing/2014/main" id="{EACDD6E0-B72D-2E24-EFD7-FB8A1B8052D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7532" y="1690687"/>
              <a:ext cx="4755668" cy="2834315"/>
            </a:xfrm>
            <a:prstGeom prst="rect">
              <a:avLst/>
            </a:prstGeom>
            <a:noFill/>
          </p:spPr>
        </p:pic>
      </p:grpSp>
    </p:spTree>
    <p:extLst>
      <p:ext uri="{BB962C8B-B14F-4D97-AF65-F5344CB8AC3E}">
        <p14:creationId xmlns:p14="http://schemas.microsoft.com/office/powerpoint/2010/main" val="1553718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8">
            <a:extLst>
              <a:ext uri="{FF2B5EF4-FFF2-40B4-BE49-F238E27FC236}">
                <a16:creationId xmlns:a16="http://schemas.microsoft.com/office/drawing/2014/main" id="{9449061D-75FB-13B7-C2E6-1C7E7F435CF5}"/>
              </a:ext>
            </a:extLst>
          </p:cNvPr>
          <p:cNvGraphicFramePr/>
          <p:nvPr>
            <p:extLst>
              <p:ext uri="{D42A27DB-BD31-4B8C-83A1-F6EECF244321}">
                <p14:modId xmlns:p14="http://schemas.microsoft.com/office/powerpoint/2010/main" val="2962470903"/>
              </p:ext>
            </p:extLst>
          </p:nvPr>
        </p:nvGraphicFramePr>
        <p:xfrm>
          <a:off x="-1" y="585486"/>
          <a:ext cx="9202616" cy="6272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Placeholder 11" descr="A group of men sitting in a room&#10;&#10;Description automatically generated with low confidence">
            <a:extLst>
              <a:ext uri="{FF2B5EF4-FFF2-40B4-BE49-F238E27FC236}">
                <a16:creationId xmlns:a16="http://schemas.microsoft.com/office/drawing/2014/main" id="{A0F88D9E-1693-4F4B-67CC-83781E8C2E0D}"/>
              </a:ext>
            </a:extLst>
          </p:cNvPr>
          <p:cNvPicPr>
            <a:picLocks noGrp="1" noChangeAspect="1"/>
          </p:cNvPicPr>
          <p:nvPr>
            <p:ph type="pic" idx="10"/>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27158" r="27158"/>
          <a:stretch>
            <a:fillRect/>
          </a:stretch>
        </p:blipFill>
        <p:spPr>
          <a:xfrm>
            <a:off x="7360831" y="1520825"/>
            <a:ext cx="4646589" cy="4584204"/>
          </a:xfrm>
          <a:ln>
            <a:solidFill>
              <a:schemeClr val="accent1"/>
            </a:solidFill>
          </a:ln>
        </p:spPr>
      </p:pic>
      <p:sp>
        <p:nvSpPr>
          <p:cNvPr id="3" name="Title 2">
            <a:extLst>
              <a:ext uri="{FF2B5EF4-FFF2-40B4-BE49-F238E27FC236}">
                <a16:creationId xmlns:a16="http://schemas.microsoft.com/office/drawing/2014/main" id="{92FA204B-2DA6-2CC5-261A-ADB8C99F34BA}"/>
              </a:ext>
            </a:extLst>
          </p:cNvPr>
          <p:cNvSpPr>
            <a:spLocks noGrp="1"/>
          </p:cNvSpPr>
          <p:nvPr>
            <p:ph type="title" idx="4294967295"/>
          </p:nvPr>
        </p:nvSpPr>
        <p:spPr>
          <a:xfrm>
            <a:off x="481013" y="365125"/>
            <a:ext cx="11710987" cy="1325563"/>
          </a:xfrm>
        </p:spPr>
        <p:txBody>
          <a:bodyPr/>
          <a:lstStyle/>
          <a:p>
            <a:r>
              <a:rPr lang="en-GB" dirty="0"/>
              <a:t>Utility systems strengthening approach</a:t>
            </a:r>
            <a:endParaRPr lang="en-NL" dirty="0"/>
          </a:p>
        </p:txBody>
      </p:sp>
      <p:sp>
        <p:nvSpPr>
          <p:cNvPr id="5" name="Content Placeholder 3">
            <a:extLst>
              <a:ext uri="{FF2B5EF4-FFF2-40B4-BE49-F238E27FC236}">
                <a16:creationId xmlns:a16="http://schemas.microsoft.com/office/drawing/2014/main" id="{A5D1E7FB-4A63-175F-0FE9-51A653C40664}"/>
              </a:ext>
            </a:extLst>
          </p:cNvPr>
          <p:cNvSpPr txBox="1">
            <a:spLocks/>
          </p:cNvSpPr>
          <p:nvPr/>
        </p:nvSpPr>
        <p:spPr>
          <a:xfrm>
            <a:off x="2719754" y="1430215"/>
            <a:ext cx="8264769" cy="4724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200" b="0" kern="1200">
                <a:solidFill>
                  <a:schemeClr val="bg1"/>
                </a:solidFill>
                <a:latin typeface="Quicksand" pitchFamily="2" charset="0"/>
                <a:ea typeface="+mn-ea"/>
                <a:cs typeface="+mn-cs"/>
              </a:defRPr>
            </a:lvl1pPr>
            <a:lvl2pPr marL="684000" indent="-182563" algn="l" defTabSz="914400" rtl="0" eaLnBrk="1" latinLnBrk="0" hangingPunct="1">
              <a:lnSpc>
                <a:spcPct val="90000"/>
              </a:lnSpc>
              <a:spcBef>
                <a:spcPts val="500"/>
              </a:spcBef>
              <a:buClr>
                <a:schemeClr val="tx2"/>
              </a:buClr>
              <a:buFont typeface="System Font Regular"/>
              <a:buChar char="-"/>
              <a:defRPr sz="2000" kern="1200">
                <a:solidFill>
                  <a:schemeClr val="bg1"/>
                </a:solidFill>
                <a:latin typeface="Quicksand" pitchFamily="2" charset="0"/>
                <a:ea typeface="+mn-ea"/>
                <a:cs typeface="+mn-cs"/>
              </a:defRPr>
            </a:lvl2pPr>
            <a:lvl3pPr marL="1368000" indent="-182563"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1"/>
                </a:solidFill>
                <a:latin typeface="Quicksand" pitchFamily="2" charset="0"/>
                <a:ea typeface="+mn-ea"/>
                <a:cs typeface="+mn-cs"/>
              </a:defRPr>
            </a:lvl3pPr>
            <a:lvl4pPr marL="2052000" indent="-182563" algn="l" defTabSz="914400" rtl="0" eaLnBrk="1" latinLnBrk="0" hangingPunct="1">
              <a:lnSpc>
                <a:spcPct val="90000"/>
              </a:lnSpc>
              <a:spcBef>
                <a:spcPts val="500"/>
              </a:spcBef>
              <a:buClr>
                <a:schemeClr val="tx2"/>
              </a:buClr>
              <a:buFont typeface="System Font Regular"/>
              <a:buChar char="-"/>
              <a:defRPr sz="1600" kern="1200">
                <a:solidFill>
                  <a:schemeClr val="bg1"/>
                </a:solidFill>
                <a:latin typeface="Quicksand" pitchFamily="2" charset="0"/>
                <a:ea typeface="+mn-ea"/>
                <a:cs typeface="+mn-cs"/>
              </a:defRPr>
            </a:lvl4pPr>
            <a:lvl5pPr marL="2736000" indent="-182563"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bg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Quicksand"/>
              </a:rPr>
              <a:t>and priorities per town</a:t>
            </a:r>
          </a:p>
          <a:p>
            <a:pPr marL="0" indent="0">
              <a:buFont typeface="Arial" panose="020B0604020202020204" pitchFamily="34" charset="0"/>
              <a:buNone/>
            </a:pPr>
            <a:r>
              <a:rPr lang="en-GB" sz="2900" b="1" dirty="0">
                <a:solidFill>
                  <a:schemeClr val="tx1"/>
                </a:solidFill>
                <a:latin typeface="Quicksand"/>
              </a:rPr>
              <a:t>Technical intervention areas </a:t>
            </a:r>
            <a:endParaRPr lang="en-US" sz="2900" b="1" dirty="0">
              <a:solidFill>
                <a:schemeClr val="tx1"/>
              </a:solidFill>
              <a:latin typeface="Quicksand"/>
            </a:endParaRPr>
          </a:p>
          <a:p>
            <a:pPr indent="-166688">
              <a:lnSpc>
                <a:spcPct val="120000"/>
              </a:lnSpc>
              <a:buClr>
                <a:schemeClr val="bg2"/>
              </a:buClr>
              <a:buFont typeface="Arial"/>
              <a:buChar char="•"/>
            </a:pPr>
            <a:r>
              <a:rPr lang="en-US" sz="2300" dirty="0">
                <a:solidFill>
                  <a:schemeClr val="tx1"/>
                </a:solidFill>
                <a:latin typeface="Quicksand"/>
              </a:rPr>
              <a:t>Governance</a:t>
            </a:r>
          </a:p>
          <a:p>
            <a:pPr indent="-166688">
              <a:lnSpc>
                <a:spcPct val="120000"/>
              </a:lnSpc>
              <a:buClr>
                <a:schemeClr val="bg2"/>
              </a:buClr>
            </a:pPr>
            <a:r>
              <a:rPr lang="en-US" sz="2300" dirty="0">
                <a:solidFill>
                  <a:schemeClr val="tx1"/>
                </a:solidFill>
                <a:latin typeface="Quicksand"/>
              </a:rPr>
              <a:t>Financial management &amp; processes</a:t>
            </a:r>
            <a:endParaRPr lang="en-US" sz="2300" dirty="0">
              <a:solidFill>
                <a:schemeClr val="tx1"/>
              </a:solidFill>
            </a:endParaRPr>
          </a:p>
          <a:p>
            <a:pPr indent="-166688">
              <a:lnSpc>
                <a:spcPct val="120000"/>
              </a:lnSpc>
              <a:buClr>
                <a:schemeClr val="bg2"/>
              </a:buClr>
              <a:buFont typeface="Arial"/>
              <a:buChar char="•"/>
            </a:pPr>
            <a:r>
              <a:rPr lang="en-US" sz="2300" dirty="0">
                <a:solidFill>
                  <a:schemeClr val="tx1"/>
                </a:solidFill>
                <a:latin typeface="Quicksand"/>
              </a:rPr>
              <a:t>Billing &amp; cost recovery </a:t>
            </a:r>
          </a:p>
          <a:p>
            <a:pPr indent="-166688">
              <a:lnSpc>
                <a:spcPct val="120000"/>
              </a:lnSpc>
              <a:buClr>
                <a:schemeClr val="bg2"/>
              </a:buClr>
              <a:buFont typeface="Arial"/>
              <a:buChar char="•"/>
            </a:pPr>
            <a:r>
              <a:rPr lang="en-US" sz="2300" dirty="0">
                <a:solidFill>
                  <a:schemeClr val="tx1"/>
                </a:solidFill>
                <a:latin typeface="Quicksand"/>
              </a:rPr>
              <a:t>Non-revenue water</a:t>
            </a:r>
            <a:endParaRPr lang="en-US" sz="2300" dirty="0">
              <a:solidFill>
                <a:schemeClr val="tx1"/>
              </a:solidFill>
            </a:endParaRPr>
          </a:p>
          <a:p>
            <a:pPr indent="-166688">
              <a:lnSpc>
                <a:spcPct val="120000"/>
              </a:lnSpc>
              <a:buClr>
                <a:schemeClr val="bg2"/>
              </a:buClr>
              <a:buFont typeface="Arial"/>
              <a:buChar char="•"/>
            </a:pPr>
            <a:r>
              <a:rPr lang="en-US" sz="2300" dirty="0">
                <a:solidFill>
                  <a:schemeClr val="tx1"/>
                </a:solidFill>
                <a:latin typeface="Quicksand"/>
              </a:rPr>
              <a:t>Customer services &amp; equity</a:t>
            </a:r>
          </a:p>
          <a:p>
            <a:pPr indent="-166688">
              <a:lnSpc>
                <a:spcPct val="120000"/>
              </a:lnSpc>
              <a:buClr>
                <a:schemeClr val="bg2"/>
              </a:buClr>
              <a:buFont typeface="Arial"/>
              <a:buChar char="•"/>
            </a:pPr>
            <a:r>
              <a:rPr lang="en-US" sz="2300" dirty="0">
                <a:solidFill>
                  <a:schemeClr val="tx1"/>
                </a:solidFill>
                <a:latin typeface="Quicksand"/>
              </a:rPr>
              <a:t>Staffing, staff capacity and human </a:t>
            </a:r>
            <a:br>
              <a:rPr lang="en-US" sz="2300" dirty="0">
                <a:solidFill>
                  <a:schemeClr val="tx1"/>
                </a:solidFill>
                <a:latin typeface="Quicksand"/>
              </a:rPr>
            </a:br>
            <a:r>
              <a:rPr lang="en-US" sz="2300" dirty="0">
                <a:solidFill>
                  <a:schemeClr val="tx1"/>
                </a:solidFill>
                <a:latin typeface="Quicksand"/>
              </a:rPr>
              <a:t>resource management</a:t>
            </a:r>
          </a:p>
          <a:p>
            <a:pPr indent="-166688">
              <a:lnSpc>
                <a:spcPct val="120000"/>
              </a:lnSpc>
              <a:buClr>
                <a:schemeClr val="bg2"/>
              </a:buClr>
              <a:buFont typeface="Arial"/>
              <a:buChar char="•"/>
            </a:pPr>
            <a:r>
              <a:rPr lang="en-US" sz="2300" dirty="0">
                <a:solidFill>
                  <a:schemeClr val="tx1"/>
                </a:solidFill>
                <a:latin typeface="Quicksand"/>
              </a:rPr>
              <a:t>O&amp;M and asset management</a:t>
            </a:r>
            <a:endParaRPr lang="en-US" sz="2300" dirty="0">
              <a:solidFill>
                <a:schemeClr val="tx1"/>
              </a:solidFill>
            </a:endParaRPr>
          </a:p>
          <a:p>
            <a:pPr indent="-166688">
              <a:lnSpc>
                <a:spcPct val="120000"/>
              </a:lnSpc>
              <a:buClr>
                <a:schemeClr val="bg2"/>
              </a:buClr>
              <a:buFont typeface="Arial"/>
              <a:buChar char="•"/>
            </a:pPr>
            <a:r>
              <a:rPr lang="en-US" sz="2300" dirty="0">
                <a:solidFill>
                  <a:schemeClr val="tx1"/>
                </a:solidFill>
                <a:latin typeface="Quicksand"/>
              </a:rPr>
              <a:t>City Wide Inclusive Sanitation (CWIS)</a:t>
            </a:r>
            <a:endParaRPr lang="en-US" sz="2300" dirty="0">
              <a:solidFill>
                <a:schemeClr val="tx1"/>
              </a:solidFill>
            </a:endParaRPr>
          </a:p>
          <a:p>
            <a:pPr indent="-166688">
              <a:lnSpc>
                <a:spcPct val="120000"/>
              </a:lnSpc>
              <a:buClr>
                <a:schemeClr val="bg2"/>
              </a:buClr>
            </a:pPr>
            <a:endParaRPr lang="en-GB" sz="2100" dirty="0">
              <a:solidFill>
                <a:schemeClr val="tx1"/>
              </a:solidFill>
            </a:endParaRPr>
          </a:p>
          <a:p>
            <a:pPr indent="-166688">
              <a:lnSpc>
                <a:spcPct val="120000"/>
              </a:lnSpc>
              <a:buClr>
                <a:schemeClr val="bg2"/>
              </a:buClr>
            </a:pPr>
            <a:endParaRPr lang="en-GB" sz="2100" dirty="0">
              <a:solidFill>
                <a:schemeClr val="tx1"/>
              </a:solidFill>
            </a:endParaRPr>
          </a:p>
          <a:p>
            <a:pPr indent="-166688">
              <a:lnSpc>
                <a:spcPct val="120000"/>
              </a:lnSpc>
              <a:buClr>
                <a:schemeClr val="bg2"/>
              </a:buClr>
            </a:pPr>
            <a:endParaRPr lang="en-GB" sz="2100" dirty="0">
              <a:solidFill>
                <a:schemeClr val="tx1"/>
              </a:solidFill>
            </a:endParaRPr>
          </a:p>
          <a:p>
            <a:endParaRPr lang="en-GB" dirty="0"/>
          </a:p>
        </p:txBody>
      </p:sp>
    </p:spTree>
    <p:extLst>
      <p:ext uri="{BB962C8B-B14F-4D97-AF65-F5344CB8AC3E}">
        <p14:creationId xmlns:p14="http://schemas.microsoft.com/office/powerpoint/2010/main" val="623910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4B52ED-8C46-F234-6057-E0BAA8B036C6}"/>
              </a:ext>
            </a:extLst>
          </p:cNvPr>
          <p:cNvSpPr>
            <a:spLocks noGrp="1"/>
          </p:cNvSpPr>
          <p:nvPr>
            <p:ph type="title"/>
          </p:nvPr>
        </p:nvSpPr>
        <p:spPr/>
        <p:txBody>
          <a:bodyPr>
            <a:normAutofit fontScale="90000"/>
          </a:bodyPr>
          <a:lstStyle/>
          <a:p>
            <a:r>
              <a:rPr lang="en-GB" sz="4900" dirty="0"/>
              <a:t>Ethiopia utility context: </a:t>
            </a:r>
            <a:br>
              <a:rPr lang="en-GB" sz="4900" dirty="0"/>
            </a:br>
            <a:r>
              <a:rPr lang="en-GB" dirty="0"/>
              <a:t>Enabling environment challenges</a:t>
            </a:r>
            <a:endParaRPr lang="en-NL" dirty="0"/>
          </a:p>
        </p:txBody>
      </p:sp>
      <p:sp>
        <p:nvSpPr>
          <p:cNvPr id="4" name="Content Placeholder 3">
            <a:extLst>
              <a:ext uri="{FF2B5EF4-FFF2-40B4-BE49-F238E27FC236}">
                <a16:creationId xmlns:a16="http://schemas.microsoft.com/office/drawing/2014/main" id="{D0711C73-07B2-FA89-90C5-EF587B25088F}"/>
              </a:ext>
            </a:extLst>
          </p:cNvPr>
          <p:cNvSpPr>
            <a:spLocks noGrp="1"/>
          </p:cNvSpPr>
          <p:nvPr>
            <p:ph idx="1"/>
          </p:nvPr>
        </p:nvSpPr>
        <p:spPr>
          <a:xfrm>
            <a:off x="751840" y="1825625"/>
            <a:ext cx="11240868" cy="3772535"/>
          </a:xfrm>
        </p:spPr>
        <p:txBody>
          <a:bodyPr>
            <a:normAutofit/>
          </a:bodyPr>
          <a:lstStyle/>
          <a:p>
            <a:pPr marL="0" indent="0">
              <a:lnSpc>
                <a:spcPct val="110000"/>
              </a:lnSpc>
              <a:buNone/>
            </a:pPr>
            <a:r>
              <a:rPr lang="en-GB" sz="2800" dirty="0"/>
              <a:t>Different systems, mechanisms and capacities in different regions</a:t>
            </a:r>
          </a:p>
          <a:p>
            <a:pPr marL="0" indent="0">
              <a:lnSpc>
                <a:spcPct val="110000"/>
              </a:lnSpc>
              <a:buNone/>
            </a:pPr>
            <a:r>
              <a:rPr lang="en-GB" sz="2800" b="1" dirty="0"/>
              <a:t>Weak (but developing) enabling environment at national level: </a:t>
            </a:r>
          </a:p>
          <a:p>
            <a:pPr>
              <a:lnSpc>
                <a:spcPct val="110000"/>
              </a:lnSpc>
            </a:pPr>
            <a:r>
              <a:rPr lang="en-GB" sz="2800" dirty="0"/>
              <a:t>Polices and guidelines not well know at utility level</a:t>
            </a:r>
          </a:p>
          <a:p>
            <a:pPr>
              <a:lnSpc>
                <a:spcPct val="110000"/>
              </a:lnSpc>
            </a:pPr>
            <a:r>
              <a:rPr lang="en-GB" sz="2800" dirty="0"/>
              <a:t>Relatively new “post construction department” under Ministry</a:t>
            </a:r>
          </a:p>
          <a:p>
            <a:pPr>
              <a:lnSpc>
                <a:spcPct val="110000"/>
              </a:lnSpc>
            </a:pPr>
            <a:r>
              <a:rPr lang="en-GB" sz="2800" dirty="0"/>
              <a:t>Relatively new “Ethiopia Water Federation”</a:t>
            </a:r>
          </a:p>
          <a:p>
            <a:pPr>
              <a:lnSpc>
                <a:spcPct val="110000"/>
              </a:lnSpc>
            </a:pPr>
            <a:r>
              <a:rPr lang="en-GB" sz="2800" dirty="0"/>
              <a:t>No regulatory body</a:t>
            </a:r>
          </a:p>
          <a:p>
            <a:endParaRPr lang="en-GB" sz="2600" dirty="0"/>
          </a:p>
          <a:p>
            <a:endParaRPr lang="en-NL" dirty="0"/>
          </a:p>
        </p:txBody>
      </p:sp>
    </p:spTree>
    <p:extLst>
      <p:ext uri="{BB962C8B-B14F-4D97-AF65-F5344CB8AC3E}">
        <p14:creationId xmlns:p14="http://schemas.microsoft.com/office/powerpoint/2010/main" val="563993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34CBD8-1ECF-3E3B-C752-36AEF5085013}"/>
              </a:ext>
            </a:extLst>
          </p:cNvPr>
          <p:cNvSpPr>
            <a:spLocks noGrp="1"/>
          </p:cNvSpPr>
          <p:nvPr>
            <p:ph type="title"/>
          </p:nvPr>
        </p:nvSpPr>
        <p:spPr/>
        <p:txBody>
          <a:bodyPr>
            <a:noAutofit/>
          </a:bodyPr>
          <a:lstStyle/>
          <a:p>
            <a:r>
              <a:rPr lang="en-GB" sz="4000" dirty="0"/>
              <a:t>Strategic directions for strengthening the enabling environment at regional level</a:t>
            </a:r>
            <a:endParaRPr lang="en-NL" sz="4000" dirty="0"/>
          </a:p>
        </p:txBody>
      </p:sp>
      <p:sp>
        <p:nvSpPr>
          <p:cNvPr id="4" name="Content Placeholder 3">
            <a:extLst>
              <a:ext uri="{FF2B5EF4-FFF2-40B4-BE49-F238E27FC236}">
                <a16:creationId xmlns:a16="http://schemas.microsoft.com/office/drawing/2014/main" id="{4E173120-04F2-5D8E-1CBF-BD216D0473E2}"/>
              </a:ext>
            </a:extLst>
          </p:cNvPr>
          <p:cNvSpPr>
            <a:spLocks noGrp="1"/>
          </p:cNvSpPr>
          <p:nvPr>
            <p:ph idx="1"/>
          </p:nvPr>
        </p:nvSpPr>
        <p:spPr>
          <a:xfrm>
            <a:off x="751840" y="1825625"/>
            <a:ext cx="10703150" cy="4447584"/>
          </a:xfrm>
        </p:spPr>
        <p:txBody>
          <a:bodyPr>
            <a:normAutofit/>
          </a:bodyPr>
          <a:lstStyle/>
          <a:p>
            <a:pPr lvl="0">
              <a:lnSpc>
                <a:spcPct val="100000"/>
              </a:lnSpc>
            </a:pPr>
            <a:r>
              <a:rPr lang="en-GB" sz="3600" b="1" dirty="0"/>
              <a:t>Strengthening of systems and capacities for</a:t>
            </a:r>
          </a:p>
          <a:p>
            <a:pPr marL="342900" lvl="0" indent="-249238">
              <a:lnSpc>
                <a:spcPct val="100000"/>
              </a:lnSpc>
              <a:buClr>
                <a:schemeClr val="bg2"/>
              </a:buClr>
              <a:buFont typeface="Arial" panose="020B0604020202020204" pitchFamily="34" charset="0"/>
              <a:buChar char="•"/>
            </a:pPr>
            <a:r>
              <a:rPr lang="en-GB" sz="3600" dirty="0"/>
              <a:t>Monitoring, benchmarking and (performance) regulation</a:t>
            </a:r>
            <a:endParaRPr lang="en-NL" sz="3600" dirty="0"/>
          </a:p>
          <a:p>
            <a:pPr marL="342900" lvl="0" indent="-249238">
              <a:lnSpc>
                <a:spcPct val="100000"/>
              </a:lnSpc>
              <a:buClr>
                <a:schemeClr val="bg2"/>
              </a:buClr>
              <a:buFont typeface="Arial" panose="020B0604020202020204" pitchFamily="34" charset="0"/>
              <a:buChar char="•"/>
            </a:pPr>
            <a:r>
              <a:rPr lang="en-GB" sz="3600" dirty="0"/>
              <a:t>Provision of regular and on-demand support</a:t>
            </a:r>
            <a:endParaRPr lang="en-NL" sz="3600" dirty="0"/>
          </a:p>
          <a:p>
            <a:pPr marL="342900" lvl="0" indent="-249238">
              <a:lnSpc>
                <a:spcPct val="100000"/>
              </a:lnSpc>
              <a:buClr>
                <a:schemeClr val="bg2"/>
              </a:buClr>
              <a:buFont typeface="Arial" panose="020B0604020202020204" pitchFamily="34" charset="0"/>
              <a:buChar char="•"/>
            </a:pPr>
            <a:r>
              <a:rPr lang="en-GB" sz="3600" dirty="0"/>
              <a:t>Peer-learning and experience exchange between utilities </a:t>
            </a:r>
          </a:p>
          <a:p>
            <a:pPr marL="342900" lvl="0" indent="-249238">
              <a:lnSpc>
                <a:spcPct val="100000"/>
              </a:lnSpc>
              <a:buClr>
                <a:schemeClr val="bg2"/>
              </a:buClr>
              <a:buFont typeface="Arial" panose="020B0604020202020204" pitchFamily="34" charset="0"/>
              <a:buChar char="•"/>
            </a:pPr>
            <a:r>
              <a:rPr lang="en-GB" sz="3600" dirty="0"/>
              <a:t>Clustering of utility water services</a:t>
            </a:r>
          </a:p>
          <a:p>
            <a:pPr lvl="0">
              <a:lnSpc>
                <a:spcPct val="100000"/>
              </a:lnSpc>
            </a:pPr>
            <a:endParaRPr lang="en-GB" sz="2000" dirty="0"/>
          </a:p>
          <a:p>
            <a:endParaRPr lang="en-NL" dirty="0"/>
          </a:p>
        </p:txBody>
      </p:sp>
    </p:spTree>
    <p:extLst>
      <p:ext uri="{BB962C8B-B14F-4D97-AF65-F5344CB8AC3E}">
        <p14:creationId xmlns:p14="http://schemas.microsoft.com/office/powerpoint/2010/main" val="3377922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ystems Connect v6">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s Connect v6" id="{9077E7CF-C240-4DC5-8CEC-1F207DA33209}" vid="{5B4D52D3-153B-47F8-8E80-FF9DD042524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f6d27a-a121-47a7-bb37-240d2e08ea91">
      <Terms xmlns="http://schemas.microsoft.com/office/infopath/2007/PartnerControls"/>
    </lcf76f155ced4ddcb4097134ff3c332f>
    <TaxCatchAll xmlns="bbc718c4-94a0-4501-a8e8-70f7c8e44e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E9FDEED1CF3F4B9DC0D7FB7D725DAF" ma:contentTypeVersion="17" ma:contentTypeDescription="Create a new document." ma:contentTypeScope="" ma:versionID="a00065f7382228d9d3730e1fe2adf852">
  <xsd:schema xmlns:xsd="http://www.w3.org/2001/XMLSchema" xmlns:xs="http://www.w3.org/2001/XMLSchema" xmlns:p="http://schemas.microsoft.com/office/2006/metadata/properties" xmlns:ns2="7cf6d27a-a121-47a7-bb37-240d2e08ea91" xmlns:ns3="bbc718c4-94a0-4501-a8e8-70f7c8e44e11" targetNamespace="http://schemas.microsoft.com/office/2006/metadata/properties" ma:root="true" ma:fieldsID="76c43f8a2367fa9bfe0536691432201d" ns2:_="" ns3:_="">
    <xsd:import namespace="7cf6d27a-a121-47a7-bb37-240d2e08ea91"/>
    <xsd:import namespace="bbc718c4-94a0-4501-a8e8-70f7c8e44e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6d27a-a121-47a7-bb37-240d2e08e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83bbb5-db0d-49e0-93d3-6afa06249b03"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718c4-94a0-4501-a8e8-70f7c8e44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2d0e25c-88f3-40b1-ba6b-c6b79027402b}" ma:internalName="TaxCatchAll" ma:showField="CatchAllData" ma:web="bbc718c4-94a0-4501-a8e8-70f7c8e44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73CE7-6A6A-4A81-9C13-DC9C31612452}">
  <ds:schemaRefs>
    <ds:schemaRef ds:uri="http://schemas.microsoft.com/sharepoint/v3/contenttype/forms"/>
  </ds:schemaRefs>
</ds:datastoreItem>
</file>

<file path=customXml/itemProps2.xml><?xml version="1.0" encoding="utf-8"?>
<ds:datastoreItem xmlns:ds="http://schemas.openxmlformats.org/officeDocument/2006/customXml" ds:itemID="{3EBBF8C0-4232-4ED5-8C41-F237ABF6B8FF}">
  <ds:schemaRefs>
    <ds:schemaRef ds:uri="http://schemas.microsoft.com/office/2006/metadata/properties"/>
    <ds:schemaRef ds:uri="http://schemas.microsoft.com/office/infopath/2007/PartnerControls"/>
    <ds:schemaRef ds:uri="7cf6d27a-a121-47a7-bb37-240d2e08ea91"/>
    <ds:schemaRef ds:uri="bbc718c4-94a0-4501-a8e8-70f7c8e44e11"/>
    <ds:schemaRef ds:uri="019f00e3-ca42-475a-969e-1bd21d958e3a"/>
    <ds:schemaRef ds:uri="f28010dc-3a47-4d88-bf45-4f56ca9a813a"/>
  </ds:schemaRefs>
</ds:datastoreItem>
</file>

<file path=customXml/itemProps3.xml><?xml version="1.0" encoding="utf-8"?>
<ds:datastoreItem xmlns:ds="http://schemas.openxmlformats.org/officeDocument/2006/customXml" ds:itemID="{37E09355-2509-4ACB-A8EA-4B4008ADAB3C}"/>
</file>

<file path=docProps/app.xml><?xml version="1.0" encoding="utf-8"?>
<Properties xmlns="http://schemas.openxmlformats.org/officeDocument/2006/extended-properties" xmlns:vt="http://schemas.openxmlformats.org/officeDocument/2006/docPropsVTypes">
  <Template>Office Theme</Template>
  <TotalTime>3154</TotalTime>
  <Words>1110</Words>
  <Application>Microsoft Office PowerPoint</Application>
  <PresentationFormat>Widescreen</PresentationFormat>
  <Paragraphs>114</Paragraphs>
  <Slides>12</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Bryant Medium Italic</vt:lpstr>
      <vt:lpstr>Calibri</vt:lpstr>
      <vt:lpstr>Calibri Light</vt:lpstr>
      <vt:lpstr>Quicksand</vt:lpstr>
      <vt:lpstr>System Font Regular</vt:lpstr>
      <vt:lpstr>1_Office Theme</vt:lpstr>
      <vt:lpstr>Systems Connect v6</vt:lpstr>
      <vt:lpstr>2_Office Theme</vt:lpstr>
      <vt:lpstr>PowerPoint Presentation</vt:lpstr>
      <vt:lpstr>Utility system strengthening in Ethiopia</vt:lpstr>
      <vt:lpstr>Ethiopia utility context:  Challenges at utility level</vt:lpstr>
      <vt:lpstr>Utility systems strengthening approach</vt:lpstr>
      <vt:lpstr>Utility systems strengthening approach</vt:lpstr>
      <vt:lpstr>Utility systems strengthening approach</vt:lpstr>
      <vt:lpstr>Utility systems strengthening approach</vt:lpstr>
      <vt:lpstr>Ethiopia utility context:  Enabling environment challenges</vt:lpstr>
      <vt:lpstr>Strategic directions for strengthening the enabling environment at regional level</vt:lpstr>
      <vt:lpstr>Strengthening the enabling environment at national level</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Dechan Dalrymple</dc:creator>
  <cp:lastModifiedBy>jason willbourn</cp:lastModifiedBy>
  <cp:revision>18</cp:revision>
  <dcterms:created xsi:type="dcterms:W3CDTF">2023-03-15T11:22:56Z</dcterms:created>
  <dcterms:modified xsi:type="dcterms:W3CDTF">2023-05-03T10:15:28Z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0x010100F5E9FDEED1CF3F4B9DC0D7FB7D725DAF</vt:lpwstr>
  </property>
  <property fmtid="{D5CDD505-2E9C-101B-9397-08002B2CF9AE}" pid="3" name="MediaServiceImageTags">
    <vt:lpwstr/>
  </property>
</Properties>
</file>